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diagrams/data2.xml" ContentType="application/vnd.openxmlformats-officedocument.drawingml.diagramData+xml"/>
  <Override PartName="/ppt/tableStyles.xml" ContentType="application/vnd.openxmlformats-officedocument.presentationml.tableStyles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diagrams/layout2.xml" ContentType="application/vnd.openxmlformats-officedocument.drawingml.diagram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72" r:id="rId2"/>
    <p:sldId id="274" r:id="rId3"/>
    <p:sldId id="275" r:id="rId4"/>
    <p:sldId id="273" r:id="rId5"/>
    <p:sldId id="256" r:id="rId6"/>
    <p:sldId id="259" r:id="rId7"/>
    <p:sldId id="266" r:id="rId8"/>
    <p:sldId id="262" r:id="rId9"/>
    <p:sldId id="267" r:id="rId10"/>
    <p:sldId id="263" r:id="rId11"/>
    <p:sldId id="269" r:id="rId12"/>
    <p:sldId id="264" r:id="rId13"/>
    <p:sldId id="270" r:id="rId14"/>
    <p:sldId id="271" r:id="rId15"/>
    <p:sldId id="260" r:id="rId16"/>
    <p:sldId id="265" r:id="rId17"/>
    <p:sldId id="257" r:id="rId18"/>
    <p:sldId id="261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hiddenSlides="1" scaleToFitPaper="1" frameSlides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04" y="-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3341CF-7A55-4784-A23D-A06944256432}" type="doc">
      <dgm:prSet loTypeId="urn:microsoft.com/office/officeart/2005/8/layout/vProcess5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D1E34664-BEE5-463C-9E81-A4B3F50470ED}">
      <dgm:prSet phldrT="[Text]" custT="1"/>
      <dgm:spPr>
        <a:solidFill>
          <a:schemeClr val="accent5">
            <a:lumMod val="75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000" b="1" dirty="0" smtClean="0">
              <a:solidFill>
                <a:schemeClr val="tx1"/>
              </a:solidFill>
              <a:latin typeface="+mn-ea"/>
              <a:ea typeface="+mn-ea"/>
            </a:rPr>
            <a:t>九月</a:t>
          </a:r>
          <a:endParaRPr lang="en-US" sz="2000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2592F700-7CDA-4BB6-AE09-75B1C5D7BD31}" type="parTrans" cxnId="{48836C41-86C0-489A-999A-F04919A2A3A1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61EC9CB1-724F-4640-90E9-12617A0ECB56}" type="sibTrans" cxnId="{48836C41-86C0-489A-999A-F04919A2A3A1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00111CD9-7832-4AB7-B849-750D58E1124E}">
      <dgm:prSet phldrT="[Text]" custT="1"/>
      <dgm:spPr>
        <a:solidFill>
          <a:schemeClr val="accent5">
            <a:lumMod val="75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向合作伙伴学校递交申请</a:t>
          </a:r>
          <a:endParaRPr 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4EF481A1-36D4-4533-8DD2-D6A783A3435F}" type="parTrans" cxnId="{D8A57E0A-8601-4E3F-8939-E719E3B44A0F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44DF9B44-77D1-4BEE-B559-39890B611A88}" type="sibTrans" cxnId="{D8A57E0A-8601-4E3F-8939-E719E3B44A0F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85172701-DA15-4F26-AB4F-01937AA4E293}">
      <dgm:prSet phldrT="[Text]" custT="1"/>
      <dgm:spPr>
        <a:solidFill>
          <a:srgbClr val="FFC000"/>
        </a:solidFill>
        <a:ln>
          <a:solidFill>
            <a:schemeClr val="bg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CN" altLang="en-US" sz="2000" b="1" dirty="0" smtClean="0">
              <a:solidFill>
                <a:schemeClr val="tx1"/>
              </a:solidFill>
              <a:latin typeface="+mn-ea"/>
              <a:ea typeface="+mn-ea"/>
            </a:rPr>
            <a:t>十月</a:t>
          </a:r>
          <a:endParaRPr lang="en-US" sz="2000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A60BB17F-C3CC-4962-8A3B-B60D7605FFCD}" type="parTrans" cxnId="{C399329C-AADF-4280-B898-F157FF418007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BF63BFAD-CC4C-4D6E-A834-768D92ADC516}" type="sibTrans" cxnId="{C399329C-AADF-4280-B898-F157FF418007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328D790C-C723-4F07-9C0C-E78DE80BAA38}">
      <dgm:prSet phldrT="[Text]" custT="1"/>
      <dgm:spPr>
        <a:solidFill>
          <a:srgbClr val="FFC000"/>
        </a:solidFill>
        <a:ln>
          <a:solidFill>
            <a:schemeClr val="bg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参加多伦多大学组织的英语考试 </a:t>
          </a:r>
          <a:r>
            <a:rPr lang="en-US" altLang="zh-CN" sz="1600" dirty="0" smtClean="0">
              <a:solidFill>
                <a:schemeClr val="tx1"/>
              </a:solidFill>
              <a:latin typeface="+mn-ea"/>
              <a:ea typeface="+mn-ea"/>
            </a:rPr>
            <a:t>/ </a:t>
          </a: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面试</a:t>
          </a:r>
          <a:endParaRPr 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F2AC9B96-8095-435E-B3B2-783DE915F1F9}" type="parTrans" cxnId="{547FB652-8073-4A1B-9D21-25D2070ED112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79BD445B-5628-4748-A1C6-ACAC387D91F5}" type="sibTrans" cxnId="{547FB652-8073-4A1B-9D21-25D2070ED112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3E0EE2B1-5057-4526-8B3A-7BF879CB5988}">
      <dgm:prSet phldrT="[Text]" custT="1"/>
      <dgm:spPr>
        <a:solidFill>
          <a:srgbClr val="00B0F0"/>
        </a:solidFill>
        <a:ln>
          <a:solidFill>
            <a:schemeClr val="bg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CN" altLang="en-US" sz="2000" b="1" dirty="0" smtClean="0">
              <a:solidFill>
                <a:schemeClr val="tx1"/>
              </a:solidFill>
              <a:latin typeface="+mn-ea"/>
              <a:ea typeface="+mn-ea"/>
            </a:rPr>
            <a:t>十二月</a:t>
          </a:r>
          <a:endParaRPr lang="en-US" sz="2000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87451D5A-0E50-4934-A60B-C2060FFC2DA5}" type="parTrans" cxnId="{687A5DBB-72DB-4900-BBA7-397C18D4C508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2FA182CC-E83D-4578-9EA7-AD9D01D9A026}" type="sibTrans" cxnId="{687A5DBB-72DB-4900-BBA7-397C18D4C508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1EEF14EC-D6A2-4AE6-AE09-EA5BB474157B}">
      <dgm:prSet phldrT="[Text]" custT="1"/>
      <dgm:spPr>
        <a:solidFill>
          <a:srgbClr val="00B0F0"/>
        </a:solidFill>
        <a:ln>
          <a:solidFill>
            <a:schemeClr val="bg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发放录取通知书</a:t>
          </a:r>
          <a:r>
            <a:rPr lang="en-US" altLang="zh-CN" sz="1600" dirty="0" smtClean="0">
              <a:solidFill>
                <a:schemeClr val="tx1"/>
              </a:solidFill>
              <a:latin typeface="+mn-ea"/>
              <a:ea typeface="+mn-ea"/>
            </a:rPr>
            <a:t>(</a:t>
          </a: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考生</a:t>
          </a:r>
          <a:r>
            <a:rPr lang="en-US" altLang="zh-CN" sz="1600" dirty="0" smtClean="0">
              <a:solidFill>
                <a:schemeClr val="tx1"/>
              </a:solidFill>
              <a:latin typeface="+mn-ea"/>
              <a:ea typeface="+mn-ea"/>
            </a:rPr>
            <a:t>10</a:t>
          </a: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天内作出决定</a:t>
          </a: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并缴纳绿色通道费用</a:t>
          </a:r>
          <a:r>
            <a:rPr lang="en-US" altLang="zh-CN" sz="1600" dirty="0" smtClean="0">
              <a:solidFill>
                <a:schemeClr val="tx1"/>
              </a:solidFill>
              <a:latin typeface="+mn-ea"/>
              <a:ea typeface="+mn-ea"/>
            </a:rPr>
            <a:t>)</a:t>
          </a:r>
          <a:endParaRPr 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AE5450A1-72E9-4938-B518-AFD0FA2455B6}" type="parTrans" cxnId="{C3C70924-90D0-4B81-9205-DDC99E93A4FC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C06A9591-EF88-4FDD-8623-65659753B750}" type="sibTrans" cxnId="{C3C70924-90D0-4B81-9205-DDC99E93A4FC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F847C11D-2E95-4ADA-96F8-BE8ECBE0EEB4}">
      <dgm:prSet custT="1"/>
      <dgm:spPr>
        <a:solidFill>
          <a:srgbClr val="00B050"/>
        </a:solidFill>
        <a:ln>
          <a:solidFill>
            <a:schemeClr val="bg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赴加拿大多伦多参加</a:t>
          </a:r>
          <a:r>
            <a:rPr lang="en-US" altLang="zh-CN" sz="1600" dirty="0" smtClean="0">
              <a:solidFill>
                <a:schemeClr val="tx1"/>
              </a:solidFill>
              <a:latin typeface="+mn-ea"/>
              <a:ea typeface="+mn-ea"/>
            </a:rPr>
            <a:t>12</a:t>
          </a:r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周的绿色通道暑期英语课程</a:t>
          </a:r>
          <a:endParaRPr 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BB97BB55-8A82-49F6-B56E-15E23B96FD19}" type="parTrans" cxnId="{44CD0DA4-9392-4D20-8F50-5B4E9495B8EC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6B63BCF0-11A7-4E1D-9B18-FF8E83C578AA}" type="sibTrans" cxnId="{44CD0DA4-9392-4D20-8F50-5B4E9495B8EC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124D9E26-B889-4A0E-8931-35DE949A755E}">
      <dgm:prSet custT="1"/>
      <dgm:spPr>
        <a:solidFill>
          <a:srgbClr val="00B050"/>
        </a:solidFill>
        <a:ln>
          <a:solidFill>
            <a:schemeClr val="bg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CN" altLang="en-US" sz="2000" b="1" dirty="0" smtClean="0">
              <a:solidFill>
                <a:schemeClr val="tx1"/>
              </a:solidFill>
              <a:latin typeface="+mn-ea"/>
              <a:ea typeface="+mn-ea"/>
            </a:rPr>
            <a:t>五月 </a:t>
          </a:r>
          <a:r>
            <a:rPr lang="en-US" altLang="zh-CN" sz="2000" b="1" dirty="0" smtClean="0">
              <a:solidFill>
                <a:schemeClr val="tx1"/>
              </a:solidFill>
              <a:latin typeface="+mn-ea"/>
              <a:ea typeface="+mn-ea"/>
            </a:rPr>
            <a:t>– </a:t>
          </a:r>
          <a:r>
            <a:rPr lang="zh-CN" altLang="en-US" sz="2000" b="1" dirty="0" smtClean="0">
              <a:solidFill>
                <a:schemeClr val="tx1"/>
              </a:solidFill>
              <a:latin typeface="+mn-ea"/>
              <a:ea typeface="+mn-ea"/>
            </a:rPr>
            <a:t>八月</a:t>
          </a:r>
          <a:endParaRPr lang="en-US" sz="2000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A26836CE-ED34-4409-A8D1-32F573A2F8B9}" type="parTrans" cxnId="{9C2EB4C8-54B9-4EB2-912C-70D334F3C9AF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45894DE6-A035-415C-B9A7-9748EADBE6F7}" type="sibTrans" cxnId="{9C2EB4C8-54B9-4EB2-912C-70D334F3C9AF}">
      <dgm:prSet/>
      <dgm:spPr/>
      <dgm:t>
        <a:bodyPr/>
        <a:lstStyle/>
        <a:p>
          <a:endParaRPr lang="en-US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gm:t>
    </dgm:pt>
    <dgm:pt modelId="{BAEFF4DD-5B24-4071-BBF7-8AA64ED1E3FF}">
      <dgm:prSet/>
      <dgm:spPr/>
      <dgm:t>
        <a:bodyPr/>
        <a:lstStyle/>
        <a:p>
          <a:r>
            <a:rPr lang="zh-CN" altLang="en-US" sz="1600" b="1" dirty="0" smtClean="0">
              <a:solidFill>
                <a:schemeClr val="tx1"/>
              </a:solidFill>
              <a:latin typeface="+mn-ea"/>
              <a:ea typeface="+mn-ea"/>
            </a:rPr>
            <a:t>九月 </a:t>
          </a:r>
          <a:endParaRPr lang="en-US" sz="1600" dirty="0"/>
        </a:p>
      </dgm:t>
    </dgm:pt>
    <dgm:pt modelId="{D1F19764-64E9-4E71-A01D-47B64549856D}" type="parTrans" cxnId="{387C2614-3337-470F-8052-08C07FE738D8}">
      <dgm:prSet/>
      <dgm:spPr/>
      <dgm:t>
        <a:bodyPr/>
        <a:lstStyle/>
        <a:p>
          <a:endParaRPr lang="en-US"/>
        </a:p>
      </dgm:t>
    </dgm:pt>
    <dgm:pt modelId="{EC4F5868-0244-477F-8EB7-3CDD2C38A997}" type="sibTrans" cxnId="{387C2614-3337-470F-8052-08C07FE738D8}">
      <dgm:prSet/>
      <dgm:spPr/>
      <dgm:t>
        <a:bodyPr/>
        <a:lstStyle/>
        <a:p>
          <a:endParaRPr lang="en-US"/>
        </a:p>
      </dgm:t>
    </dgm:pt>
    <dgm:pt modelId="{F1B4709F-C88F-4D76-8C9A-6EB4B5A5CD01}">
      <dgm:prSet custT="1"/>
      <dgm:spPr/>
      <dgm:t>
        <a:bodyPr/>
        <a:lstStyle/>
        <a:p>
          <a:r>
            <a:rPr lang="zh-CN" altLang="en-US" sz="1600" dirty="0" smtClean="0">
              <a:solidFill>
                <a:schemeClr val="tx1"/>
              </a:solidFill>
              <a:latin typeface="+mn-ea"/>
              <a:ea typeface="+mn-ea"/>
            </a:rPr>
            <a:t>进入多伦多大学士嘉堡校区本科学习</a:t>
          </a:r>
          <a:endParaRPr 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C4211B0E-EE54-4DF4-90A0-47BADADE0B89}" type="parTrans" cxnId="{B14B3A22-CE54-43A7-B7BA-DBD8D1AA1A67}">
      <dgm:prSet/>
      <dgm:spPr/>
      <dgm:t>
        <a:bodyPr/>
        <a:lstStyle/>
        <a:p>
          <a:endParaRPr lang="en-US"/>
        </a:p>
      </dgm:t>
    </dgm:pt>
    <dgm:pt modelId="{3080C16F-9C56-485F-936E-128D2DFB6D1B}" type="sibTrans" cxnId="{B14B3A22-CE54-43A7-B7BA-DBD8D1AA1A67}">
      <dgm:prSet/>
      <dgm:spPr/>
      <dgm:t>
        <a:bodyPr/>
        <a:lstStyle/>
        <a:p>
          <a:endParaRPr lang="en-US"/>
        </a:p>
      </dgm:t>
    </dgm:pt>
    <dgm:pt modelId="{D1E75390-E2AD-441F-B4BE-33BD9199507B}" type="pres">
      <dgm:prSet presAssocID="{4B3341CF-7A55-4784-A23D-A0694425643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C40F43-8F03-421E-8197-064DDC70240C}" type="pres">
      <dgm:prSet presAssocID="{4B3341CF-7A55-4784-A23D-A06944256432}" presName="dummyMaxCanvas" presStyleCnt="0">
        <dgm:presLayoutVars/>
      </dgm:prSet>
      <dgm:spPr/>
    </dgm:pt>
    <dgm:pt modelId="{04DE1E2B-64A9-44D4-BE09-E033495BE803}" type="pres">
      <dgm:prSet presAssocID="{4B3341CF-7A55-4784-A23D-A06944256432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92DCF6-01C3-4EDD-8A59-AD3E6B6848C2}" type="pres">
      <dgm:prSet presAssocID="{4B3341CF-7A55-4784-A23D-A06944256432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501CC-C5B5-4009-A797-CD8AD4D3C4D1}" type="pres">
      <dgm:prSet presAssocID="{4B3341CF-7A55-4784-A23D-A06944256432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5770EA-10BF-4609-9BE6-D20A5401CDFB}" type="pres">
      <dgm:prSet presAssocID="{4B3341CF-7A55-4784-A23D-A06944256432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C5F01A-94E1-4B36-B351-05B4D1784364}" type="pres">
      <dgm:prSet presAssocID="{4B3341CF-7A55-4784-A23D-A06944256432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DCAA3E-0C45-4BF0-B653-D0446F144F33}" type="pres">
      <dgm:prSet presAssocID="{4B3341CF-7A55-4784-A23D-A06944256432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C49F4-F7FC-4E59-A17C-CA8FB5FD3BEA}" type="pres">
      <dgm:prSet presAssocID="{4B3341CF-7A55-4784-A23D-A06944256432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0D7FD-13D4-4A43-B0C6-428324704D0F}" type="pres">
      <dgm:prSet presAssocID="{4B3341CF-7A55-4784-A23D-A06944256432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E18AD5-BB85-4C03-9C09-2829D399AC3C}" type="pres">
      <dgm:prSet presAssocID="{4B3341CF-7A55-4784-A23D-A06944256432}" presName="FiveConn_4-5" presStyleLbl="fgAccFollowNode1" presStyleIdx="3" presStyleCnt="4" custLinFactNeighborX="-7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16600-463E-491A-B959-CE40821D8E31}" type="pres">
      <dgm:prSet presAssocID="{4B3341CF-7A55-4784-A23D-A06944256432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7E6D4F-8CA1-4866-9377-2A7C5E802103}" type="pres">
      <dgm:prSet presAssocID="{4B3341CF-7A55-4784-A23D-A06944256432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AB94F-55F7-488E-A412-D25B4F5A0738}" type="pres">
      <dgm:prSet presAssocID="{4B3341CF-7A55-4784-A23D-A06944256432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E20568-5382-4D30-ABEC-10F91F5600B4}" type="pres">
      <dgm:prSet presAssocID="{4B3341CF-7A55-4784-A23D-A06944256432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2EEC5-9D1F-4739-ADD6-5F1782F96689}" type="pres">
      <dgm:prSet presAssocID="{4B3341CF-7A55-4784-A23D-A06944256432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E40CC9-EE61-4669-94D4-B8355CCB2ABC}" type="presOf" srcId="{BF63BFAD-CC4C-4D6E-A834-768D92ADC516}" destId="{F81C49F4-F7FC-4E59-A17C-CA8FB5FD3BEA}" srcOrd="0" destOrd="0" presId="urn:microsoft.com/office/officeart/2005/8/layout/vProcess5"/>
    <dgm:cxn modelId="{4A3F21A6-402E-42EF-B791-EFD61391F1FB}" type="presOf" srcId="{328D790C-C723-4F07-9C0C-E78DE80BAA38}" destId="{3C7E6D4F-8CA1-4866-9377-2A7C5E802103}" srcOrd="1" destOrd="1" presId="urn:microsoft.com/office/officeart/2005/8/layout/vProcess5"/>
    <dgm:cxn modelId="{24C768FD-B680-49D3-8964-3C683A12D412}" type="presOf" srcId="{3E0EE2B1-5057-4526-8B3A-7BF879CB5988}" destId="{E5CAB94F-55F7-488E-A412-D25B4F5A0738}" srcOrd="1" destOrd="0" presId="urn:microsoft.com/office/officeart/2005/8/layout/vProcess5"/>
    <dgm:cxn modelId="{387C2614-3337-470F-8052-08C07FE738D8}" srcId="{4B3341CF-7A55-4784-A23D-A06944256432}" destId="{BAEFF4DD-5B24-4071-BBF7-8AA64ED1E3FF}" srcOrd="4" destOrd="0" parTransId="{D1F19764-64E9-4E71-A01D-47B64549856D}" sibTransId="{EC4F5868-0244-477F-8EB7-3CDD2C38A997}"/>
    <dgm:cxn modelId="{704CCB24-24AC-4C4E-A34A-20A33DC144CB}" type="presOf" srcId="{BAEFF4DD-5B24-4071-BBF7-8AA64ED1E3FF}" destId="{B2C5F01A-94E1-4B36-B351-05B4D1784364}" srcOrd="0" destOrd="0" presId="urn:microsoft.com/office/officeart/2005/8/layout/vProcess5"/>
    <dgm:cxn modelId="{67A579C8-8099-4C32-8332-EE6313C9BCE6}" type="presOf" srcId="{F1B4709F-C88F-4D76-8C9A-6EB4B5A5CD01}" destId="{B2C5F01A-94E1-4B36-B351-05B4D1784364}" srcOrd="0" destOrd="1" presId="urn:microsoft.com/office/officeart/2005/8/layout/vProcess5"/>
    <dgm:cxn modelId="{7137EB27-0273-4D26-97F2-19C1770BDF15}" type="presOf" srcId="{F847C11D-2E95-4ADA-96F8-BE8ECBE0EEB4}" destId="{1A5770EA-10BF-4609-9BE6-D20A5401CDFB}" srcOrd="0" destOrd="1" presId="urn:microsoft.com/office/officeart/2005/8/layout/vProcess5"/>
    <dgm:cxn modelId="{651072C0-5BDF-46D3-AF4C-07F8A9FACF80}" type="presOf" srcId="{00111CD9-7832-4AB7-B849-750D58E1124E}" destId="{37316600-463E-491A-B959-CE40821D8E31}" srcOrd="1" destOrd="1" presId="urn:microsoft.com/office/officeart/2005/8/layout/vProcess5"/>
    <dgm:cxn modelId="{D7079B68-B835-448D-A16F-2FDCE28B30B5}" type="presOf" srcId="{2FA182CC-E83D-4578-9EA7-AD9D01D9A026}" destId="{85C0D7FD-13D4-4A43-B0C6-428324704D0F}" srcOrd="0" destOrd="0" presId="urn:microsoft.com/office/officeart/2005/8/layout/vProcess5"/>
    <dgm:cxn modelId="{44CD0DA4-9392-4D20-8F50-5B4E9495B8EC}" srcId="{124D9E26-B889-4A0E-8931-35DE949A755E}" destId="{F847C11D-2E95-4ADA-96F8-BE8ECBE0EEB4}" srcOrd="0" destOrd="0" parTransId="{BB97BB55-8A82-49F6-B56E-15E23B96FD19}" sibTransId="{6B63BCF0-11A7-4E1D-9B18-FF8E83C578AA}"/>
    <dgm:cxn modelId="{D7AA7DAD-90A4-4FE3-B7EF-843DA25135BE}" type="presOf" srcId="{124D9E26-B889-4A0E-8931-35DE949A755E}" destId="{52E20568-5382-4D30-ABEC-10F91F5600B4}" srcOrd="1" destOrd="0" presId="urn:microsoft.com/office/officeart/2005/8/layout/vProcess5"/>
    <dgm:cxn modelId="{00BBBAD4-6015-4222-9BE8-0390CDDFB7BF}" type="presOf" srcId="{45894DE6-A035-415C-B9A7-9748EADBE6F7}" destId="{05E18AD5-BB85-4C03-9C09-2829D399AC3C}" srcOrd="0" destOrd="0" presId="urn:microsoft.com/office/officeart/2005/8/layout/vProcess5"/>
    <dgm:cxn modelId="{C3C70924-90D0-4B81-9205-DDC99E93A4FC}" srcId="{3E0EE2B1-5057-4526-8B3A-7BF879CB5988}" destId="{1EEF14EC-D6A2-4AE6-AE09-EA5BB474157B}" srcOrd="0" destOrd="0" parTransId="{AE5450A1-72E9-4938-B518-AFD0FA2455B6}" sibTransId="{C06A9591-EF88-4FDD-8623-65659753B750}"/>
    <dgm:cxn modelId="{EAEBB2B9-9ADB-424B-A48C-1BE4C31457C0}" type="presOf" srcId="{F1B4709F-C88F-4D76-8C9A-6EB4B5A5CD01}" destId="{6512EEC5-9D1F-4739-ADD6-5F1782F96689}" srcOrd="1" destOrd="1" presId="urn:microsoft.com/office/officeart/2005/8/layout/vProcess5"/>
    <dgm:cxn modelId="{687A5DBB-72DB-4900-BBA7-397C18D4C508}" srcId="{4B3341CF-7A55-4784-A23D-A06944256432}" destId="{3E0EE2B1-5057-4526-8B3A-7BF879CB5988}" srcOrd="2" destOrd="0" parTransId="{87451D5A-0E50-4934-A60B-C2060FFC2DA5}" sibTransId="{2FA182CC-E83D-4578-9EA7-AD9D01D9A026}"/>
    <dgm:cxn modelId="{72A44C86-A4B8-433E-8E69-E9FC90C0F2FC}" type="presOf" srcId="{00111CD9-7832-4AB7-B849-750D58E1124E}" destId="{04DE1E2B-64A9-44D4-BE09-E033495BE803}" srcOrd="0" destOrd="1" presId="urn:microsoft.com/office/officeart/2005/8/layout/vProcess5"/>
    <dgm:cxn modelId="{70105742-819E-4866-8B2E-3567F4A07114}" type="presOf" srcId="{BAEFF4DD-5B24-4071-BBF7-8AA64ED1E3FF}" destId="{6512EEC5-9D1F-4739-ADD6-5F1782F96689}" srcOrd="1" destOrd="0" presId="urn:microsoft.com/office/officeart/2005/8/layout/vProcess5"/>
    <dgm:cxn modelId="{1A2B3525-A016-48D6-BD3A-B4ED3D681520}" type="presOf" srcId="{1EEF14EC-D6A2-4AE6-AE09-EA5BB474157B}" destId="{AFF501CC-C5B5-4009-A797-CD8AD4D3C4D1}" srcOrd="0" destOrd="1" presId="urn:microsoft.com/office/officeart/2005/8/layout/vProcess5"/>
    <dgm:cxn modelId="{C399329C-AADF-4280-B898-F157FF418007}" srcId="{4B3341CF-7A55-4784-A23D-A06944256432}" destId="{85172701-DA15-4F26-AB4F-01937AA4E293}" srcOrd="1" destOrd="0" parTransId="{A60BB17F-C3CC-4962-8A3B-B60D7605FFCD}" sibTransId="{BF63BFAD-CC4C-4D6E-A834-768D92ADC516}"/>
    <dgm:cxn modelId="{48836C41-86C0-489A-999A-F04919A2A3A1}" srcId="{4B3341CF-7A55-4784-A23D-A06944256432}" destId="{D1E34664-BEE5-463C-9E81-A4B3F50470ED}" srcOrd="0" destOrd="0" parTransId="{2592F700-7CDA-4BB6-AE09-75B1C5D7BD31}" sibTransId="{61EC9CB1-724F-4640-90E9-12617A0ECB56}"/>
    <dgm:cxn modelId="{640813D2-198D-471F-805F-CC5EB22D5F7F}" type="presOf" srcId="{1EEF14EC-D6A2-4AE6-AE09-EA5BB474157B}" destId="{E5CAB94F-55F7-488E-A412-D25B4F5A0738}" srcOrd="1" destOrd="1" presId="urn:microsoft.com/office/officeart/2005/8/layout/vProcess5"/>
    <dgm:cxn modelId="{499D82E2-7223-47BC-A2F9-0DED3BB7B283}" type="presOf" srcId="{D1E34664-BEE5-463C-9E81-A4B3F50470ED}" destId="{37316600-463E-491A-B959-CE40821D8E31}" srcOrd="1" destOrd="0" presId="urn:microsoft.com/office/officeart/2005/8/layout/vProcess5"/>
    <dgm:cxn modelId="{51C91DEE-0CAB-404B-963E-D384614718C1}" type="presOf" srcId="{328D790C-C723-4F07-9C0C-E78DE80BAA38}" destId="{DF92DCF6-01C3-4EDD-8A59-AD3E6B6848C2}" srcOrd="0" destOrd="1" presId="urn:microsoft.com/office/officeart/2005/8/layout/vProcess5"/>
    <dgm:cxn modelId="{D8A57E0A-8601-4E3F-8939-E719E3B44A0F}" srcId="{D1E34664-BEE5-463C-9E81-A4B3F50470ED}" destId="{00111CD9-7832-4AB7-B849-750D58E1124E}" srcOrd="0" destOrd="0" parTransId="{4EF481A1-36D4-4533-8DD2-D6A783A3435F}" sibTransId="{44DF9B44-77D1-4BEE-B559-39890B611A88}"/>
    <dgm:cxn modelId="{601F10F3-A445-47B9-A64D-540ECC9ACF1A}" type="presOf" srcId="{3E0EE2B1-5057-4526-8B3A-7BF879CB5988}" destId="{AFF501CC-C5B5-4009-A797-CD8AD4D3C4D1}" srcOrd="0" destOrd="0" presId="urn:microsoft.com/office/officeart/2005/8/layout/vProcess5"/>
    <dgm:cxn modelId="{00EC81E8-81AD-4039-8B8A-5ADC51DEC18C}" type="presOf" srcId="{D1E34664-BEE5-463C-9E81-A4B3F50470ED}" destId="{04DE1E2B-64A9-44D4-BE09-E033495BE803}" srcOrd="0" destOrd="0" presId="urn:microsoft.com/office/officeart/2005/8/layout/vProcess5"/>
    <dgm:cxn modelId="{B14B3A22-CE54-43A7-B7BA-DBD8D1AA1A67}" srcId="{BAEFF4DD-5B24-4071-BBF7-8AA64ED1E3FF}" destId="{F1B4709F-C88F-4D76-8C9A-6EB4B5A5CD01}" srcOrd="0" destOrd="0" parTransId="{C4211B0E-EE54-4DF4-90A0-47BADADE0B89}" sibTransId="{3080C16F-9C56-485F-936E-128D2DFB6D1B}"/>
    <dgm:cxn modelId="{C3F3A315-E995-4350-82E6-5F864F60F0E1}" type="presOf" srcId="{F847C11D-2E95-4ADA-96F8-BE8ECBE0EEB4}" destId="{52E20568-5382-4D30-ABEC-10F91F5600B4}" srcOrd="1" destOrd="1" presId="urn:microsoft.com/office/officeart/2005/8/layout/vProcess5"/>
    <dgm:cxn modelId="{9C2EB4C8-54B9-4EB2-912C-70D334F3C9AF}" srcId="{4B3341CF-7A55-4784-A23D-A06944256432}" destId="{124D9E26-B889-4A0E-8931-35DE949A755E}" srcOrd="3" destOrd="0" parTransId="{A26836CE-ED34-4409-A8D1-32F573A2F8B9}" sibTransId="{45894DE6-A035-415C-B9A7-9748EADBE6F7}"/>
    <dgm:cxn modelId="{00A07555-964A-4016-9488-7EAC984E3E11}" type="presOf" srcId="{4B3341CF-7A55-4784-A23D-A06944256432}" destId="{D1E75390-E2AD-441F-B4BE-33BD9199507B}" srcOrd="0" destOrd="0" presId="urn:microsoft.com/office/officeart/2005/8/layout/vProcess5"/>
    <dgm:cxn modelId="{BBC7EFA3-44F6-4EFB-AEC4-D68C553681AC}" type="presOf" srcId="{85172701-DA15-4F26-AB4F-01937AA4E293}" destId="{DF92DCF6-01C3-4EDD-8A59-AD3E6B6848C2}" srcOrd="0" destOrd="0" presId="urn:microsoft.com/office/officeart/2005/8/layout/vProcess5"/>
    <dgm:cxn modelId="{9916E1A0-0714-4A5B-B61D-305D68BC6193}" type="presOf" srcId="{124D9E26-B889-4A0E-8931-35DE949A755E}" destId="{1A5770EA-10BF-4609-9BE6-D20A5401CDFB}" srcOrd="0" destOrd="0" presId="urn:microsoft.com/office/officeart/2005/8/layout/vProcess5"/>
    <dgm:cxn modelId="{547FB652-8073-4A1B-9D21-25D2070ED112}" srcId="{85172701-DA15-4F26-AB4F-01937AA4E293}" destId="{328D790C-C723-4F07-9C0C-E78DE80BAA38}" srcOrd="0" destOrd="0" parTransId="{F2AC9B96-8095-435E-B3B2-783DE915F1F9}" sibTransId="{79BD445B-5628-4748-A1C6-ACAC387D91F5}"/>
    <dgm:cxn modelId="{A383B106-9A6C-4522-AD1E-A5DB37BB554C}" type="presOf" srcId="{61EC9CB1-724F-4640-90E9-12617A0ECB56}" destId="{21DCAA3E-0C45-4BF0-B653-D0446F144F33}" srcOrd="0" destOrd="0" presId="urn:microsoft.com/office/officeart/2005/8/layout/vProcess5"/>
    <dgm:cxn modelId="{A735035D-93D5-4D75-B4E9-A3516C9A5FF7}" type="presOf" srcId="{85172701-DA15-4F26-AB4F-01937AA4E293}" destId="{3C7E6D4F-8CA1-4866-9377-2A7C5E802103}" srcOrd="1" destOrd="0" presId="urn:microsoft.com/office/officeart/2005/8/layout/vProcess5"/>
    <dgm:cxn modelId="{34E36B64-FC72-4F3B-ACD8-F5F51948E2A3}" type="presParOf" srcId="{D1E75390-E2AD-441F-B4BE-33BD9199507B}" destId="{F6C40F43-8F03-421E-8197-064DDC70240C}" srcOrd="0" destOrd="0" presId="urn:microsoft.com/office/officeart/2005/8/layout/vProcess5"/>
    <dgm:cxn modelId="{E6BCAFFA-2F16-4AB8-8F66-71FE6D9414EA}" type="presParOf" srcId="{D1E75390-E2AD-441F-B4BE-33BD9199507B}" destId="{04DE1E2B-64A9-44D4-BE09-E033495BE803}" srcOrd="1" destOrd="0" presId="urn:microsoft.com/office/officeart/2005/8/layout/vProcess5"/>
    <dgm:cxn modelId="{BE5963A7-7463-49AA-A04D-74BA2D4FC6DE}" type="presParOf" srcId="{D1E75390-E2AD-441F-B4BE-33BD9199507B}" destId="{DF92DCF6-01C3-4EDD-8A59-AD3E6B6848C2}" srcOrd="2" destOrd="0" presId="urn:microsoft.com/office/officeart/2005/8/layout/vProcess5"/>
    <dgm:cxn modelId="{9DA7FAE5-EDE9-4AD2-8867-C740DAC0E9C2}" type="presParOf" srcId="{D1E75390-E2AD-441F-B4BE-33BD9199507B}" destId="{AFF501CC-C5B5-4009-A797-CD8AD4D3C4D1}" srcOrd="3" destOrd="0" presId="urn:microsoft.com/office/officeart/2005/8/layout/vProcess5"/>
    <dgm:cxn modelId="{A3387F06-851B-466B-BE04-62542002E502}" type="presParOf" srcId="{D1E75390-E2AD-441F-B4BE-33BD9199507B}" destId="{1A5770EA-10BF-4609-9BE6-D20A5401CDFB}" srcOrd="4" destOrd="0" presId="urn:microsoft.com/office/officeart/2005/8/layout/vProcess5"/>
    <dgm:cxn modelId="{842CA4E4-B2DA-44E5-B862-1B0645B304FF}" type="presParOf" srcId="{D1E75390-E2AD-441F-B4BE-33BD9199507B}" destId="{B2C5F01A-94E1-4B36-B351-05B4D1784364}" srcOrd="5" destOrd="0" presId="urn:microsoft.com/office/officeart/2005/8/layout/vProcess5"/>
    <dgm:cxn modelId="{B17B9B58-1839-4EA4-A39C-B3B3A385BD10}" type="presParOf" srcId="{D1E75390-E2AD-441F-B4BE-33BD9199507B}" destId="{21DCAA3E-0C45-4BF0-B653-D0446F144F33}" srcOrd="6" destOrd="0" presId="urn:microsoft.com/office/officeart/2005/8/layout/vProcess5"/>
    <dgm:cxn modelId="{74A4B84C-9EAE-41DA-A326-0926DB30B5D7}" type="presParOf" srcId="{D1E75390-E2AD-441F-B4BE-33BD9199507B}" destId="{F81C49F4-F7FC-4E59-A17C-CA8FB5FD3BEA}" srcOrd="7" destOrd="0" presId="urn:microsoft.com/office/officeart/2005/8/layout/vProcess5"/>
    <dgm:cxn modelId="{1D6E5174-736B-4105-92A0-1CF58ED5BB9C}" type="presParOf" srcId="{D1E75390-E2AD-441F-B4BE-33BD9199507B}" destId="{85C0D7FD-13D4-4A43-B0C6-428324704D0F}" srcOrd="8" destOrd="0" presId="urn:microsoft.com/office/officeart/2005/8/layout/vProcess5"/>
    <dgm:cxn modelId="{1D2F06D4-572E-42D3-AFC1-DC0ADCFC1EC0}" type="presParOf" srcId="{D1E75390-E2AD-441F-B4BE-33BD9199507B}" destId="{05E18AD5-BB85-4C03-9C09-2829D399AC3C}" srcOrd="9" destOrd="0" presId="urn:microsoft.com/office/officeart/2005/8/layout/vProcess5"/>
    <dgm:cxn modelId="{6D7A241B-FB45-48E6-8D5F-9628EBD65ECF}" type="presParOf" srcId="{D1E75390-E2AD-441F-B4BE-33BD9199507B}" destId="{37316600-463E-491A-B959-CE40821D8E31}" srcOrd="10" destOrd="0" presId="urn:microsoft.com/office/officeart/2005/8/layout/vProcess5"/>
    <dgm:cxn modelId="{745A0712-4B2F-4339-953F-28A052CB1D55}" type="presParOf" srcId="{D1E75390-E2AD-441F-B4BE-33BD9199507B}" destId="{3C7E6D4F-8CA1-4866-9377-2A7C5E802103}" srcOrd="11" destOrd="0" presId="urn:microsoft.com/office/officeart/2005/8/layout/vProcess5"/>
    <dgm:cxn modelId="{320B3912-06C6-44BB-BC37-B54FB07B40A0}" type="presParOf" srcId="{D1E75390-E2AD-441F-B4BE-33BD9199507B}" destId="{E5CAB94F-55F7-488E-A412-D25B4F5A0738}" srcOrd="12" destOrd="0" presId="urn:microsoft.com/office/officeart/2005/8/layout/vProcess5"/>
    <dgm:cxn modelId="{5274BB55-0545-494D-B18C-00EA6C1A8B0A}" type="presParOf" srcId="{D1E75390-E2AD-441F-B4BE-33BD9199507B}" destId="{52E20568-5382-4D30-ABEC-10F91F5600B4}" srcOrd="13" destOrd="0" presId="urn:microsoft.com/office/officeart/2005/8/layout/vProcess5"/>
    <dgm:cxn modelId="{462A8435-3985-4F42-BD34-6BC2E6A2CF9E}" type="presParOf" srcId="{D1E75390-E2AD-441F-B4BE-33BD9199507B}" destId="{6512EEC5-9D1F-4739-ADD6-5F1782F96689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2B8C4C-3F7A-4A20-AA7F-4A0179F319D7}" type="doc">
      <dgm:prSet loTypeId="urn:microsoft.com/office/officeart/2005/8/layout/default#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6DB998-ABE3-4ADA-9A66-2B064D9EA55A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altLang="zh-CN" sz="2800" dirty="0" smtClean="0"/>
            <a:t>Management</a:t>
          </a:r>
        </a:p>
        <a:p>
          <a:r>
            <a:rPr lang="zh-CN" altLang="en-US" sz="2800" dirty="0" smtClean="0"/>
            <a:t>管理</a:t>
          </a:r>
          <a:endParaRPr lang="en-US" sz="2800" dirty="0"/>
        </a:p>
      </dgm:t>
    </dgm:pt>
    <dgm:pt modelId="{00C7B043-C056-4283-A22C-D18413DE167E}" type="parTrans" cxnId="{86241E56-2B5A-45E4-A980-E731FF393D59}">
      <dgm:prSet/>
      <dgm:spPr/>
      <dgm:t>
        <a:bodyPr/>
        <a:lstStyle/>
        <a:p>
          <a:endParaRPr lang="en-US"/>
        </a:p>
      </dgm:t>
    </dgm:pt>
    <dgm:pt modelId="{17FD6080-2D44-49DD-B1EC-13C23A012851}" type="sibTrans" cxnId="{86241E56-2B5A-45E4-A980-E731FF393D59}">
      <dgm:prSet/>
      <dgm:spPr/>
      <dgm:t>
        <a:bodyPr/>
        <a:lstStyle/>
        <a:p>
          <a:endParaRPr lang="en-US"/>
        </a:p>
      </dgm:t>
    </dgm:pt>
    <dgm:pt modelId="{F31F6619-74BA-487C-A5C8-1E26F1E40851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altLang="zh-CN" sz="2700" dirty="0" smtClean="0">
              <a:solidFill>
                <a:schemeClr val="tx1"/>
              </a:solidFill>
            </a:rPr>
            <a:t>Humanities</a:t>
          </a:r>
        </a:p>
        <a:p>
          <a:r>
            <a:rPr lang="zh-CN" altLang="en-US" sz="2800" dirty="0" smtClean="0">
              <a:solidFill>
                <a:schemeClr val="tx1"/>
              </a:solidFill>
            </a:rPr>
            <a:t>人文</a:t>
          </a:r>
          <a:endParaRPr lang="en-US" sz="2800" dirty="0">
            <a:solidFill>
              <a:schemeClr val="tx1"/>
            </a:solidFill>
          </a:endParaRPr>
        </a:p>
      </dgm:t>
    </dgm:pt>
    <dgm:pt modelId="{71F41066-5A16-4659-B4A1-B1C5ECB08EA5}" type="parTrans" cxnId="{B6CB2794-EA84-4DC9-9D2B-44EC8E7A7FBF}">
      <dgm:prSet/>
      <dgm:spPr/>
      <dgm:t>
        <a:bodyPr/>
        <a:lstStyle/>
        <a:p>
          <a:endParaRPr lang="en-US"/>
        </a:p>
      </dgm:t>
    </dgm:pt>
    <dgm:pt modelId="{50070C2B-846C-4B75-9853-149C659D4C20}" type="sibTrans" cxnId="{B6CB2794-EA84-4DC9-9D2B-44EC8E7A7FBF}">
      <dgm:prSet/>
      <dgm:spPr/>
      <dgm:t>
        <a:bodyPr/>
        <a:lstStyle/>
        <a:p>
          <a:endParaRPr lang="en-US"/>
        </a:p>
      </dgm:t>
    </dgm:pt>
    <dgm:pt modelId="{AE2CD214-449C-4A3F-B3E8-F0A084136B59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700" dirty="0" smtClean="0">
              <a:solidFill>
                <a:schemeClr val="tx2"/>
              </a:solidFill>
            </a:rPr>
            <a:t>Social Science</a:t>
          </a:r>
        </a:p>
        <a:p>
          <a:r>
            <a:rPr lang="zh-CN" altLang="en-US" sz="2800" dirty="0" smtClean="0">
              <a:solidFill>
                <a:schemeClr val="tx2"/>
              </a:solidFill>
            </a:rPr>
            <a:t>社会科学</a:t>
          </a:r>
          <a:endParaRPr lang="en-US" sz="2800" dirty="0">
            <a:solidFill>
              <a:schemeClr val="tx2"/>
            </a:solidFill>
          </a:endParaRPr>
        </a:p>
      </dgm:t>
    </dgm:pt>
    <dgm:pt modelId="{303FD7C7-11BC-46E4-B808-C7CC0C97DA33}" type="parTrans" cxnId="{03F7E6E3-6DF5-4EAD-B39B-307899566C13}">
      <dgm:prSet/>
      <dgm:spPr/>
      <dgm:t>
        <a:bodyPr/>
        <a:lstStyle/>
        <a:p>
          <a:endParaRPr lang="en-US"/>
        </a:p>
      </dgm:t>
    </dgm:pt>
    <dgm:pt modelId="{234DDD6E-548A-4E9A-A1F4-B3C37A15E128}" type="sibTrans" cxnId="{03F7E6E3-6DF5-4EAD-B39B-307899566C13}">
      <dgm:prSet/>
      <dgm:spPr/>
      <dgm:t>
        <a:bodyPr/>
        <a:lstStyle/>
        <a:p>
          <a:endParaRPr lang="en-US"/>
        </a:p>
      </dgm:t>
    </dgm:pt>
    <dgm:pt modelId="{CAA5E3F3-AD16-42EE-9ACF-7A0DB4856C26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2700" dirty="0" smtClean="0">
              <a:solidFill>
                <a:schemeClr val="tx1"/>
              </a:solidFill>
            </a:rPr>
            <a:t>Computer&amp; Math</a:t>
          </a:r>
        </a:p>
        <a:p>
          <a:r>
            <a:rPr lang="zh-CN" altLang="en-US" sz="2800" dirty="0" smtClean="0">
              <a:solidFill>
                <a:schemeClr val="tx1"/>
              </a:solidFill>
            </a:rPr>
            <a:t>计算机</a:t>
          </a:r>
          <a:r>
            <a:rPr lang="en-US" altLang="zh-CN" sz="2800" dirty="0" smtClean="0">
              <a:solidFill>
                <a:schemeClr val="tx1"/>
              </a:solidFill>
            </a:rPr>
            <a:t>&amp;</a:t>
          </a:r>
          <a:r>
            <a:rPr lang="zh-CN" altLang="en-US" sz="2800" dirty="0" smtClean="0">
              <a:solidFill>
                <a:schemeClr val="tx1"/>
              </a:solidFill>
            </a:rPr>
            <a:t>数学</a:t>
          </a:r>
          <a:endParaRPr lang="en-US" sz="2800" dirty="0">
            <a:solidFill>
              <a:schemeClr val="tx1"/>
            </a:solidFill>
          </a:endParaRPr>
        </a:p>
      </dgm:t>
    </dgm:pt>
    <dgm:pt modelId="{DE743D80-557C-4117-8A04-3772590AAA0A}" type="parTrans" cxnId="{71B40BFF-7641-4B63-9A11-55D71EC861A6}">
      <dgm:prSet/>
      <dgm:spPr/>
      <dgm:t>
        <a:bodyPr/>
        <a:lstStyle/>
        <a:p>
          <a:endParaRPr lang="en-US"/>
        </a:p>
      </dgm:t>
    </dgm:pt>
    <dgm:pt modelId="{FC68AF4A-9F2C-4D6D-8A64-378759058C24}" type="sibTrans" cxnId="{71B40BFF-7641-4B63-9A11-55D71EC861A6}">
      <dgm:prSet/>
      <dgm:spPr/>
      <dgm:t>
        <a:bodyPr/>
        <a:lstStyle/>
        <a:p>
          <a:endParaRPr lang="en-US"/>
        </a:p>
      </dgm:t>
    </dgm:pt>
    <dgm:pt modelId="{BF3196A8-B287-467F-865B-4E86BCB5009D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2700" dirty="0" smtClean="0">
              <a:solidFill>
                <a:schemeClr val="tx1"/>
              </a:solidFill>
            </a:rPr>
            <a:t>Life Science</a:t>
          </a:r>
        </a:p>
        <a:p>
          <a:r>
            <a:rPr lang="zh-CN" altLang="en-US" sz="2800" dirty="0" smtClean="0">
              <a:solidFill>
                <a:schemeClr val="tx1"/>
              </a:solidFill>
            </a:rPr>
            <a:t>生命科学</a:t>
          </a:r>
          <a:endParaRPr lang="en-US" sz="2800" dirty="0">
            <a:solidFill>
              <a:schemeClr val="tx1"/>
            </a:solidFill>
          </a:endParaRPr>
        </a:p>
      </dgm:t>
    </dgm:pt>
    <dgm:pt modelId="{E3F719D9-4012-4DAA-8CFA-DE4635D0B3A0}" type="parTrans" cxnId="{B89A6678-30AA-47D9-96E6-AD53128F509E}">
      <dgm:prSet/>
      <dgm:spPr/>
      <dgm:t>
        <a:bodyPr/>
        <a:lstStyle/>
        <a:p>
          <a:endParaRPr lang="en-US"/>
        </a:p>
      </dgm:t>
    </dgm:pt>
    <dgm:pt modelId="{4DF02964-7E7B-44B9-81E9-28404511F93C}" type="sibTrans" cxnId="{B89A6678-30AA-47D9-96E6-AD53128F509E}">
      <dgm:prSet/>
      <dgm:spPr/>
      <dgm:t>
        <a:bodyPr/>
        <a:lstStyle/>
        <a:p>
          <a:endParaRPr lang="en-US"/>
        </a:p>
      </dgm:t>
    </dgm:pt>
    <dgm:pt modelId="{3A26FD1E-56A4-434E-8264-53C3396F9869}">
      <dgm:prSet custT="1"/>
      <dgm:spPr>
        <a:solidFill>
          <a:schemeClr val="accent1">
            <a:lumMod val="25000"/>
          </a:schemeClr>
        </a:solidFill>
      </dgm:spPr>
      <dgm:t>
        <a:bodyPr/>
        <a:lstStyle/>
        <a:p>
          <a:r>
            <a:rPr lang="en-US" sz="2100" dirty="0" smtClean="0"/>
            <a:t>Physical and Environmental Science</a:t>
          </a:r>
        </a:p>
        <a:p>
          <a:r>
            <a:rPr lang="zh-CN" altLang="en-US" sz="2400" dirty="0" smtClean="0"/>
            <a:t>物理</a:t>
          </a:r>
          <a:r>
            <a:rPr lang="en-US" altLang="zh-CN" sz="2400" dirty="0" smtClean="0"/>
            <a:t>&amp;</a:t>
          </a:r>
          <a:r>
            <a:rPr lang="zh-CN" altLang="en-US" sz="2400" dirty="0" smtClean="0"/>
            <a:t>环境科学</a:t>
          </a:r>
          <a:endParaRPr lang="en-US" sz="2400" dirty="0"/>
        </a:p>
      </dgm:t>
    </dgm:pt>
    <dgm:pt modelId="{B786F9EE-1E86-4673-A98E-5BC194D043C0}" type="parTrans" cxnId="{D869D215-ED4E-4022-B1AD-FF5E74539B4A}">
      <dgm:prSet/>
      <dgm:spPr/>
      <dgm:t>
        <a:bodyPr/>
        <a:lstStyle/>
        <a:p>
          <a:endParaRPr lang="en-US"/>
        </a:p>
      </dgm:t>
    </dgm:pt>
    <dgm:pt modelId="{27D7C46E-A674-4AC5-95F6-C054A6A94214}" type="sibTrans" cxnId="{D869D215-ED4E-4022-B1AD-FF5E74539B4A}">
      <dgm:prSet/>
      <dgm:spPr/>
      <dgm:t>
        <a:bodyPr/>
        <a:lstStyle/>
        <a:p>
          <a:endParaRPr lang="en-US"/>
        </a:p>
      </dgm:t>
    </dgm:pt>
    <dgm:pt modelId="{059EA737-2801-46BC-8BB5-926CC8AD5224}" type="pres">
      <dgm:prSet presAssocID="{172B8C4C-3F7A-4A20-AA7F-4A0179F319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63FEF8-404B-4250-8C28-6ACEE29DFCDD}" type="pres">
      <dgm:prSet presAssocID="{DD6DB998-ABE3-4ADA-9A66-2B064D9EA55A}" presName="node" presStyleLbl="node1" presStyleIdx="0" presStyleCnt="6" custLinFactNeighborY="-19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F3BB7-5495-4E1D-AB90-1AE790DE448E}" type="pres">
      <dgm:prSet presAssocID="{17FD6080-2D44-49DD-B1EC-13C23A012851}" presName="sibTrans" presStyleCnt="0"/>
      <dgm:spPr/>
    </dgm:pt>
    <dgm:pt modelId="{33ED381B-D96D-4F80-9905-F10B4298B6DD}" type="pres">
      <dgm:prSet presAssocID="{F31F6619-74BA-487C-A5C8-1E26F1E4085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9298A2-04E7-4BB3-AC9A-63E8E3AD1895}" type="pres">
      <dgm:prSet presAssocID="{50070C2B-846C-4B75-9853-149C659D4C20}" presName="sibTrans" presStyleCnt="0"/>
      <dgm:spPr/>
    </dgm:pt>
    <dgm:pt modelId="{2B9FD8C0-3309-4902-8B76-9512A0BEEDE1}" type="pres">
      <dgm:prSet presAssocID="{AE2CD214-449C-4A3F-B3E8-F0A084136B5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BC979-334F-45B3-9927-72E54F96E4A7}" type="pres">
      <dgm:prSet presAssocID="{234DDD6E-548A-4E9A-A1F4-B3C37A15E128}" presName="sibTrans" presStyleCnt="0"/>
      <dgm:spPr/>
    </dgm:pt>
    <dgm:pt modelId="{A0CEB379-5337-4C9F-BC0E-3444EDEF3537}" type="pres">
      <dgm:prSet presAssocID="{CAA5E3F3-AD16-42EE-9ACF-7A0DB4856C2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6F8668-BD86-41A2-8E47-55A6DF177D74}" type="pres">
      <dgm:prSet presAssocID="{FC68AF4A-9F2C-4D6D-8A64-378759058C24}" presName="sibTrans" presStyleCnt="0"/>
      <dgm:spPr/>
    </dgm:pt>
    <dgm:pt modelId="{24BE4635-A54D-43D3-A202-2F317B99B3CA}" type="pres">
      <dgm:prSet presAssocID="{BF3196A8-B287-467F-865B-4E86BCB5009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654D8-5A9F-41E6-B36B-5E9C5B186801}" type="pres">
      <dgm:prSet presAssocID="{4DF02964-7E7B-44B9-81E9-28404511F93C}" presName="sibTrans" presStyleCnt="0"/>
      <dgm:spPr/>
    </dgm:pt>
    <dgm:pt modelId="{E1F692D2-895B-4F89-AE74-9ED145AE0A19}" type="pres">
      <dgm:prSet presAssocID="{3A26FD1E-56A4-434E-8264-53C3396F9869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BD1A61-4ECB-46F3-820E-1512B50F988E}" type="presOf" srcId="{CAA5E3F3-AD16-42EE-9ACF-7A0DB4856C26}" destId="{A0CEB379-5337-4C9F-BC0E-3444EDEF3537}" srcOrd="0" destOrd="0" presId="urn:microsoft.com/office/officeart/2005/8/layout/default#1"/>
    <dgm:cxn modelId="{86241E56-2B5A-45E4-A980-E731FF393D59}" srcId="{172B8C4C-3F7A-4A20-AA7F-4A0179F319D7}" destId="{DD6DB998-ABE3-4ADA-9A66-2B064D9EA55A}" srcOrd="0" destOrd="0" parTransId="{00C7B043-C056-4283-A22C-D18413DE167E}" sibTransId="{17FD6080-2D44-49DD-B1EC-13C23A012851}"/>
    <dgm:cxn modelId="{03F7E6E3-6DF5-4EAD-B39B-307899566C13}" srcId="{172B8C4C-3F7A-4A20-AA7F-4A0179F319D7}" destId="{AE2CD214-449C-4A3F-B3E8-F0A084136B59}" srcOrd="2" destOrd="0" parTransId="{303FD7C7-11BC-46E4-B808-C7CC0C97DA33}" sibTransId="{234DDD6E-548A-4E9A-A1F4-B3C37A15E128}"/>
    <dgm:cxn modelId="{F9ED5490-16F2-4865-BCC8-7D9396E2E2F8}" type="presOf" srcId="{BF3196A8-B287-467F-865B-4E86BCB5009D}" destId="{24BE4635-A54D-43D3-A202-2F317B99B3CA}" srcOrd="0" destOrd="0" presId="urn:microsoft.com/office/officeart/2005/8/layout/default#1"/>
    <dgm:cxn modelId="{DAA146BD-77EA-4163-81AF-D3B566EAD8D9}" type="presOf" srcId="{3A26FD1E-56A4-434E-8264-53C3396F9869}" destId="{E1F692D2-895B-4F89-AE74-9ED145AE0A19}" srcOrd="0" destOrd="0" presId="urn:microsoft.com/office/officeart/2005/8/layout/default#1"/>
    <dgm:cxn modelId="{3583BA55-91C0-4515-9356-23F8CD7650DB}" type="presOf" srcId="{172B8C4C-3F7A-4A20-AA7F-4A0179F319D7}" destId="{059EA737-2801-46BC-8BB5-926CC8AD5224}" srcOrd="0" destOrd="0" presId="urn:microsoft.com/office/officeart/2005/8/layout/default#1"/>
    <dgm:cxn modelId="{64B9CC02-45C2-4F49-B720-1D7F1A48C79C}" type="presOf" srcId="{F31F6619-74BA-487C-A5C8-1E26F1E40851}" destId="{33ED381B-D96D-4F80-9905-F10B4298B6DD}" srcOrd="0" destOrd="0" presId="urn:microsoft.com/office/officeart/2005/8/layout/default#1"/>
    <dgm:cxn modelId="{AF885FDB-CC40-4B3D-A302-658BD2EC59A4}" type="presOf" srcId="{AE2CD214-449C-4A3F-B3E8-F0A084136B59}" destId="{2B9FD8C0-3309-4902-8B76-9512A0BEEDE1}" srcOrd="0" destOrd="0" presId="urn:microsoft.com/office/officeart/2005/8/layout/default#1"/>
    <dgm:cxn modelId="{71B40BFF-7641-4B63-9A11-55D71EC861A6}" srcId="{172B8C4C-3F7A-4A20-AA7F-4A0179F319D7}" destId="{CAA5E3F3-AD16-42EE-9ACF-7A0DB4856C26}" srcOrd="3" destOrd="0" parTransId="{DE743D80-557C-4117-8A04-3772590AAA0A}" sibTransId="{FC68AF4A-9F2C-4D6D-8A64-378759058C24}"/>
    <dgm:cxn modelId="{B6CB2794-EA84-4DC9-9D2B-44EC8E7A7FBF}" srcId="{172B8C4C-3F7A-4A20-AA7F-4A0179F319D7}" destId="{F31F6619-74BA-487C-A5C8-1E26F1E40851}" srcOrd="1" destOrd="0" parTransId="{71F41066-5A16-4659-B4A1-B1C5ECB08EA5}" sibTransId="{50070C2B-846C-4B75-9853-149C659D4C20}"/>
    <dgm:cxn modelId="{B89A6678-30AA-47D9-96E6-AD53128F509E}" srcId="{172B8C4C-3F7A-4A20-AA7F-4A0179F319D7}" destId="{BF3196A8-B287-467F-865B-4E86BCB5009D}" srcOrd="4" destOrd="0" parTransId="{E3F719D9-4012-4DAA-8CFA-DE4635D0B3A0}" sibTransId="{4DF02964-7E7B-44B9-81E9-28404511F93C}"/>
    <dgm:cxn modelId="{A4544F61-B620-4F53-988F-2F3FAE35A70E}" type="presOf" srcId="{DD6DB998-ABE3-4ADA-9A66-2B064D9EA55A}" destId="{0063FEF8-404B-4250-8C28-6ACEE29DFCDD}" srcOrd="0" destOrd="0" presId="urn:microsoft.com/office/officeart/2005/8/layout/default#1"/>
    <dgm:cxn modelId="{D869D215-ED4E-4022-B1AD-FF5E74539B4A}" srcId="{172B8C4C-3F7A-4A20-AA7F-4A0179F319D7}" destId="{3A26FD1E-56A4-434E-8264-53C3396F9869}" srcOrd="5" destOrd="0" parTransId="{B786F9EE-1E86-4673-A98E-5BC194D043C0}" sibTransId="{27D7C46E-A674-4AC5-95F6-C054A6A94214}"/>
    <dgm:cxn modelId="{039F9E95-38F7-4842-AFBA-99730510882C}" type="presParOf" srcId="{059EA737-2801-46BC-8BB5-926CC8AD5224}" destId="{0063FEF8-404B-4250-8C28-6ACEE29DFCDD}" srcOrd="0" destOrd="0" presId="urn:microsoft.com/office/officeart/2005/8/layout/default#1"/>
    <dgm:cxn modelId="{A1566240-1738-4934-92A2-53E8779AA8E0}" type="presParOf" srcId="{059EA737-2801-46BC-8BB5-926CC8AD5224}" destId="{4D3F3BB7-5495-4E1D-AB90-1AE790DE448E}" srcOrd="1" destOrd="0" presId="urn:microsoft.com/office/officeart/2005/8/layout/default#1"/>
    <dgm:cxn modelId="{32338F2D-BEE3-4A85-AB78-207ACDB24EE6}" type="presParOf" srcId="{059EA737-2801-46BC-8BB5-926CC8AD5224}" destId="{33ED381B-D96D-4F80-9905-F10B4298B6DD}" srcOrd="2" destOrd="0" presId="urn:microsoft.com/office/officeart/2005/8/layout/default#1"/>
    <dgm:cxn modelId="{437B285F-2E79-4B80-9FA4-67EDD3947F67}" type="presParOf" srcId="{059EA737-2801-46BC-8BB5-926CC8AD5224}" destId="{169298A2-04E7-4BB3-AC9A-63E8E3AD1895}" srcOrd="3" destOrd="0" presId="urn:microsoft.com/office/officeart/2005/8/layout/default#1"/>
    <dgm:cxn modelId="{4878C38A-0410-4DB7-91F4-C5287A93FD10}" type="presParOf" srcId="{059EA737-2801-46BC-8BB5-926CC8AD5224}" destId="{2B9FD8C0-3309-4902-8B76-9512A0BEEDE1}" srcOrd="4" destOrd="0" presId="urn:microsoft.com/office/officeart/2005/8/layout/default#1"/>
    <dgm:cxn modelId="{EBEF4A20-0643-4EA8-83FF-DF03639E1D49}" type="presParOf" srcId="{059EA737-2801-46BC-8BB5-926CC8AD5224}" destId="{D21BC979-334F-45B3-9927-72E54F96E4A7}" srcOrd="5" destOrd="0" presId="urn:microsoft.com/office/officeart/2005/8/layout/default#1"/>
    <dgm:cxn modelId="{9F29AC1D-A0DB-4D21-BA17-AAAAB9F8D11E}" type="presParOf" srcId="{059EA737-2801-46BC-8BB5-926CC8AD5224}" destId="{A0CEB379-5337-4C9F-BC0E-3444EDEF3537}" srcOrd="6" destOrd="0" presId="urn:microsoft.com/office/officeart/2005/8/layout/default#1"/>
    <dgm:cxn modelId="{955A6921-7D73-4BB3-9DED-B06C082A2997}" type="presParOf" srcId="{059EA737-2801-46BC-8BB5-926CC8AD5224}" destId="{B76F8668-BD86-41A2-8E47-55A6DF177D74}" srcOrd="7" destOrd="0" presId="urn:microsoft.com/office/officeart/2005/8/layout/default#1"/>
    <dgm:cxn modelId="{46A14B87-71A1-46DE-AC86-9965DF4FCC00}" type="presParOf" srcId="{059EA737-2801-46BC-8BB5-926CC8AD5224}" destId="{24BE4635-A54D-43D3-A202-2F317B99B3CA}" srcOrd="8" destOrd="0" presId="urn:microsoft.com/office/officeart/2005/8/layout/default#1"/>
    <dgm:cxn modelId="{790FA2FE-2367-48A1-8A28-B39172303420}" type="presParOf" srcId="{059EA737-2801-46BC-8BB5-926CC8AD5224}" destId="{7C4654D8-5A9F-41E6-B36B-5E9C5B186801}" srcOrd="9" destOrd="0" presId="urn:microsoft.com/office/officeart/2005/8/layout/default#1"/>
    <dgm:cxn modelId="{D2960149-B77F-42B0-AEC0-B7BB0387259D}" type="presParOf" srcId="{059EA737-2801-46BC-8BB5-926CC8AD5224}" destId="{E1F692D2-895B-4F89-AE74-9ED145AE0A19}" srcOrd="10" destOrd="0" presId="urn:microsoft.com/office/officeart/2005/8/layout/default#1"/>
  </dgm:cxnLst>
  <dgm:bg/>
  <dgm:whole/>
  <dgm:extLst>
    <a:ext uri="{C62137D5-CB1D-491B-B009-E17868A290BF}">
      <dgm14:recolorImg xmlns="" xmlns:dgm="http://schemas.openxmlformats.org/drawingml/2006/diagram" xmlns:a="http://schemas.openxmlformats.org/drawingml/2006/main" xmlns:dgm14="http://schemas.microsoft.com/office/drawing/2010/diagram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DE1E2B-64A9-44D4-BE09-E033495BE803}">
      <dsp:nvSpPr>
        <dsp:cNvPr id="0" name=""/>
        <dsp:cNvSpPr/>
      </dsp:nvSpPr>
      <dsp:spPr>
        <a:xfrm>
          <a:off x="0" y="0"/>
          <a:ext cx="5984748" cy="672084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000" b="1" kern="1200" dirty="0" smtClean="0">
              <a:solidFill>
                <a:schemeClr val="tx1"/>
              </a:solidFill>
              <a:latin typeface="+mn-ea"/>
              <a:ea typeface="+mn-ea"/>
            </a:rPr>
            <a:t>九月</a:t>
          </a:r>
          <a:endParaRPr lang="en-US" sz="2000" b="1" kern="1200" dirty="0">
            <a:solidFill>
              <a:schemeClr val="tx1"/>
            </a:solidFill>
            <a:latin typeface="+mn-ea"/>
            <a:ea typeface="+mn-ea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向合作伙伴学校递交申请</a:t>
          </a:r>
          <a:endParaRPr 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0" y="0"/>
        <a:ext cx="5220252" cy="672084"/>
      </dsp:txXfrm>
    </dsp:sp>
    <dsp:sp modelId="{DF92DCF6-01C3-4EDD-8A59-AD3E6B6848C2}">
      <dsp:nvSpPr>
        <dsp:cNvPr id="0" name=""/>
        <dsp:cNvSpPr/>
      </dsp:nvSpPr>
      <dsp:spPr>
        <a:xfrm>
          <a:off x="446913" y="765429"/>
          <a:ext cx="5984748" cy="672084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000" b="1" kern="1200" dirty="0" smtClean="0">
              <a:solidFill>
                <a:schemeClr val="tx1"/>
              </a:solidFill>
              <a:latin typeface="+mn-ea"/>
              <a:ea typeface="+mn-ea"/>
            </a:rPr>
            <a:t>十月</a:t>
          </a:r>
          <a:endParaRPr lang="en-US" sz="2000" b="1" kern="1200" dirty="0">
            <a:solidFill>
              <a:schemeClr val="tx1"/>
            </a:solidFill>
            <a:latin typeface="+mn-ea"/>
            <a:ea typeface="+mn-ea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参加多伦多大学组织的英语考试 </a:t>
          </a:r>
          <a:r>
            <a:rPr lang="en-US" altLang="zh-CN" sz="1600" kern="1200" dirty="0" smtClean="0">
              <a:solidFill>
                <a:schemeClr val="tx1"/>
              </a:solidFill>
              <a:latin typeface="+mn-ea"/>
              <a:ea typeface="+mn-ea"/>
            </a:rPr>
            <a:t>/ </a:t>
          </a: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面试</a:t>
          </a:r>
          <a:endParaRPr 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446913" y="765429"/>
        <a:ext cx="5100980" cy="672084"/>
      </dsp:txXfrm>
    </dsp:sp>
    <dsp:sp modelId="{AFF501CC-C5B5-4009-A797-CD8AD4D3C4D1}">
      <dsp:nvSpPr>
        <dsp:cNvPr id="0" name=""/>
        <dsp:cNvSpPr/>
      </dsp:nvSpPr>
      <dsp:spPr>
        <a:xfrm>
          <a:off x="893826" y="1530857"/>
          <a:ext cx="5984748" cy="672084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000" b="1" kern="1200" dirty="0" smtClean="0">
              <a:solidFill>
                <a:schemeClr val="tx1"/>
              </a:solidFill>
              <a:latin typeface="+mn-ea"/>
              <a:ea typeface="+mn-ea"/>
            </a:rPr>
            <a:t>十二月</a:t>
          </a:r>
          <a:endParaRPr lang="en-US" sz="2000" b="1" kern="1200" dirty="0">
            <a:solidFill>
              <a:schemeClr val="tx1"/>
            </a:solidFill>
            <a:latin typeface="+mn-ea"/>
            <a:ea typeface="+mn-ea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发放录取通知书</a:t>
          </a:r>
          <a:r>
            <a:rPr lang="en-US" altLang="zh-CN" sz="1600" kern="1200" dirty="0" smtClean="0">
              <a:solidFill>
                <a:schemeClr val="tx1"/>
              </a:solidFill>
              <a:latin typeface="+mn-ea"/>
              <a:ea typeface="+mn-ea"/>
            </a:rPr>
            <a:t>(</a:t>
          </a: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考生</a:t>
          </a:r>
          <a:r>
            <a:rPr lang="en-US" altLang="zh-CN" sz="1600" kern="1200" dirty="0" smtClean="0">
              <a:solidFill>
                <a:schemeClr val="tx1"/>
              </a:solidFill>
              <a:latin typeface="+mn-ea"/>
              <a:ea typeface="+mn-ea"/>
            </a:rPr>
            <a:t>10</a:t>
          </a: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天内作出决定</a:t>
          </a: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并缴纳绿色通道费用</a:t>
          </a:r>
          <a:r>
            <a:rPr lang="en-US" altLang="zh-CN" sz="1600" kern="1200" dirty="0" smtClean="0">
              <a:solidFill>
                <a:schemeClr val="tx1"/>
              </a:solidFill>
              <a:latin typeface="+mn-ea"/>
              <a:ea typeface="+mn-ea"/>
            </a:rPr>
            <a:t>)</a:t>
          </a:r>
          <a:endParaRPr 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893826" y="1530857"/>
        <a:ext cx="5100980" cy="672084"/>
      </dsp:txXfrm>
    </dsp:sp>
    <dsp:sp modelId="{1A5770EA-10BF-4609-9BE6-D20A5401CDFB}">
      <dsp:nvSpPr>
        <dsp:cNvPr id="0" name=""/>
        <dsp:cNvSpPr/>
      </dsp:nvSpPr>
      <dsp:spPr>
        <a:xfrm>
          <a:off x="1340739" y="2296287"/>
          <a:ext cx="5984748" cy="672084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000" b="1" kern="1200" dirty="0" smtClean="0">
              <a:solidFill>
                <a:schemeClr val="tx1"/>
              </a:solidFill>
              <a:latin typeface="+mn-ea"/>
              <a:ea typeface="+mn-ea"/>
            </a:rPr>
            <a:t>五月 </a:t>
          </a:r>
          <a:r>
            <a:rPr lang="en-US" altLang="zh-CN" sz="2000" b="1" kern="1200" dirty="0" smtClean="0">
              <a:solidFill>
                <a:schemeClr val="tx1"/>
              </a:solidFill>
              <a:latin typeface="+mn-ea"/>
              <a:ea typeface="+mn-ea"/>
            </a:rPr>
            <a:t>– </a:t>
          </a:r>
          <a:r>
            <a:rPr lang="zh-CN" altLang="en-US" sz="2000" b="1" kern="1200" dirty="0" smtClean="0">
              <a:solidFill>
                <a:schemeClr val="tx1"/>
              </a:solidFill>
              <a:latin typeface="+mn-ea"/>
              <a:ea typeface="+mn-ea"/>
            </a:rPr>
            <a:t>八月</a:t>
          </a:r>
          <a:endParaRPr lang="en-US" sz="2000" b="1" kern="1200" dirty="0">
            <a:solidFill>
              <a:schemeClr val="tx1"/>
            </a:solidFill>
            <a:latin typeface="+mn-ea"/>
            <a:ea typeface="+mn-ea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赴加拿大多伦多参加</a:t>
          </a:r>
          <a:r>
            <a:rPr lang="en-US" altLang="zh-CN" sz="1600" kern="1200" dirty="0" smtClean="0">
              <a:solidFill>
                <a:schemeClr val="tx1"/>
              </a:solidFill>
              <a:latin typeface="+mn-ea"/>
              <a:ea typeface="+mn-ea"/>
            </a:rPr>
            <a:t>12</a:t>
          </a: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周的绿色通道暑期英语课程</a:t>
          </a:r>
          <a:endParaRPr 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1340739" y="2296287"/>
        <a:ext cx="5100980" cy="672084"/>
      </dsp:txXfrm>
    </dsp:sp>
    <dsp:sp modelId="{B2C5F01A-94E1-4B36-B351-05B4D1784364}">
      <dsp:nvSpPr>
        <dsp:cNvPr id="0" name=""/>
        <dsp:cNvSpPr/>
      </dsp:nvSpPr>
      <dsp:spPr>
        <a:xfrm>
          <a:off x="1787652" y="3061715"/>
          <a:ext cx="5984748" cy="672084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solidFill>
                <a:schemeClr val="tx1"/>
              </a:solidFill>
              <a:latin typeface="+mn-ea"/>
              <a:ea typeface="+mn-ea"/>
            </a:rPr>
            <a:t>九月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进入多伦多大学士嘉堡校区本科学习</a:t>
          </a:r>
          <a:endParaRPr 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1787652" y="3061715"/>
        <a:ext cx="5100980" cy="672084"/>
      </dsp:txXfrm>
    </dsp:sp>
    <dsp:sp modelId="{21DCAA3E-0C45-4BF0-B653-D0446F144F33}">
      <dsp:nvSpPr>
        <dsp:cNvPr id="0" name=""/>
        <dsp:cNvSpPr/>
      </dsp:nvSpPr>
      <dsp:spPr>
        <a:xfrm>
          <a:off x="5547893" y="490994"/>
          <a:ext cx="436854" cy="43685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sp:txBody>
      <dsp:txXfrm>
        <a:off x="5547893" y="490994"/>
        <a:ext cx="436854" cy="436854"/>
      </dsp:txXfrm>
    </dsp:sp>
    <dsp:sp modelId="{F81C49F4-F7FC-4E59-A17C-CA8FB5FD3BEA}">
      <dsp:nvSpPr>
        <dsp:cNvPr id="0" name=""/>
        <dsp:cNvSpPr/>
      </dsp:nvSpPr>
      <dsp:spPr>
        <a:xfrm>
          <a:off x="5994806" y="1256423"/>
          <a:ext cx="436854" cy="43685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sp:txBody>
      <dsp:txXfrm>
        <a:off x="5994806" y="1256423"/>
        <a:ext cx="436854" cy="436854"/>
      </dsp:txXfrm>
    </dsp:sp>
    <dsp:sp modelId="{85C0D7FD-13D4-4A43-B0C6-428324704D0F}">
      <dsp:nvSpPr>
        <dsp:cNvPr id="0" name=""/>
        <dsp:cNvSpPr/>
      </dsp:nvSpPr>
      <dsp:spPr>
        <a:xfrm>
          <a:off x="6441719" y="2010651"/>
          <a:ext cx="436854" cy="43685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sp:txBody>
      <dsp:txXfrm>
        <a:off x="6441719" y="2010651"/>
        <a:ext cx="436854" cy="436854"/>
      </dsp:txXfrm>
    </dsp:sp>
    <dsp:sp modelId="{05E18AD5-BB85-4C03-9C09-2829D399AC3C}">
      <dsp:nvSpPr>
        <dsp:cNvPr id="0" name=""/>
        <dsp:cNvSpPr/>
      </dsp:nvSpPr>
      <dsp:spPr>
        <a:xfrm>
          <a:off x="6858000" y="2783547"/>
          <a:ext cx="436854" cy="43685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>
            <a:ln>
              <a:solidFill>
                <a:schemeClr val="bg1"/>
              </a:solidFill>
            </a:ln>
            <a:solidFill>
              <a:schemeClr val="tx1"/>
            </a:solidFill>
          </a:endParaRPr>
        </a:p>
      </dsp:txBody>
      <dsp:txXfrm>
        <a:off x="6858000" y="2783547"/>
        <a:ext cx="436854" cy="43685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63FEF8-404B-4250-8C28-6ACEE29DFCDD}">
      <dsp:nvSpPr>
        <dsp:cNvPr id="0" name=""/>
        <dsp:cNvSpPr/>
      </dsp:nvSpPr>
      <dsp:spPr>
        <a:xfrm>
          <a:off x="0" y="152397"/>
          <a:ext cx="2428875" cy="1457324"/>
        </a:xfrm>
        <a:prstGeom prst="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800" kern="1200" dirty="0" smtClean="0"/>
            <a:t>Management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管理</a:t>
          </a:r>
          <a:endParaRPr lang="en-US" sz="2800" kern="1200" dirty="0"/>
        </a:p>
      </dsp:txBody>
      <dsp:txXfrm>
        <a:off x="0" y="152397"/>
        <a:ext cx="2428875" cy="1457324"/>
      </dsp:txXfrm>
    </dsp:sp>
    <dsp:sp modelId="{33ED381B-D96D-4F80-9905-F10B4298B6DD}">
      <dsp:nvSpPr>
        <dsp:cNvPr id="0" name=""/>
        <dsp:cNvSpPr/>
      </dsp:nvSpPr>
      <dsp:spPr>
        <a:xfrm>
          <a:off x="2671762" y="180975"/>
          <a:ext cx="2428875" cy="1457324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700" kern="1200" dirty="0" smtClean="0">
              <a:solidFill>
                <a:schemeClr val="tx1"/>
              </a:solidFill>
            </a:rPr>
            <a:t>Humanities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</a:rPr>
            <a:t>人文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2671762" y="180975"/>
        <a:ext cx="2428875" cy="1457324"/>
      </dsp:txXfrm>
    </dsp:sp>
    <dsp:sp modelId="{2B9FD8C0-3309-4902-8B76-9512A0BEEDE1}">
      <dsp:nvSpPr>
        <dsp:cNvPr id="0" name=""/>
        <dsp:cNvSpPr/>
      </dsp:nvSpPr>
      <dsp:spPr>
        <a:xfrm>
          <a:off x="5343525" y="180975"/>
          <a:ext cx="2428875" cy="1457324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2"/>
              </a:solidFill>
            </a:rPr>
            <a:t>Social Science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2"/>
              </a:solidFill>
            </a:rPr>
            <a:t>社会科学</a:t>
          </a:r>
          <a:endParaRPr lang="en-US" sz="2800" kern="1200" dirty="0">
            <a:solidFill>
              <a:schemeClr val="tx2"/>
            </a:solidFill>
          </a:endParaRPr>
        </a:p>
      </dsp:txBody>
      <dsp:txXfrm>
        <a:off x="5343525" y="180975"/>
        <a:ext cx="2428875" cy="1457324"/>
      </dsp:txXfrm>
    </dsp:sp>
    <dsp:sp modelId="{A0CEB379-5337-4C9F-BC0E-3444EDEF3537}">
      <dsp:nvSpPr>
        <dsp:cNvPr id="0" name=""/>
        <dsp:cNvSpPr/>
      </dsp:nvSpPr>
      <dsp:spPr>
        <a:xfrm>
          <a:off x="0" y="1881187"/>
          <a:ext cx="2428875" cy="1457324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/>
              </a:solidFill>
            </a:rPr>
            <a:t>Computer&amp; Math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</a:rPr>
            <a:t>计算机</a:t>
          </a:r>
          <a:r>
            <a:rPr lang="en-US" altLang="zh-CN" sz="2800" kern="1200" dirty="0" smtClean="0">
              <a:solidFill>
                <a:schemeClr val="tx1"/>
              </a:solidFill>
            </a:rPr>
            <a:t>&amp;</a:t>
          </a:r>
          <a:r>
            <a:rPr lang="zh-CN" altLang="en-US" sz="2800" kern="1200" dirty="0" smtClean="0">
              <a:solidFill>
                <a:schemeClr val="tx1"/>
              </a:solidFill>
            </a:rPr>
            <a:t>数学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0" y="1881187"/>
        <a:ext cx="2428875" cy="1457324"/>
      </dsp:txXfrm>
    </dsp:sp>
    <dsp:sp modelId="{24BE4635-A54D-43D3-A202-2F317B99B3CA}">
      <dsp:nvSpPr>
        <dsp:cNvPr id="0" name=""/>
        <dsp:cNvSpPr/>
      </dsp:nvSpPr>
      <dsp:spPr>
        <a:xfrm>
          <a:off x="2671762" y="1881187"/>
          <a:ext cx="2428875" cy="1457324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/>
              </a:solidFill>
            </a:rPr>
            <a:t>Life Science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</a:rPr>
            <a:t>生命科学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2671762" y="1881187"/>
        <a:ext cx="2428875" cy="1457324"/>
      </dsp:txXfrm>
    </dsp:sp>
    <dsp:sp modelId="{E1F692D2-895B-4F89-AE74-9ED145AE0A19}">
      <dsp:nvSpPr>
        <dsp:cNvPr id="0" name=""/>
        <dsp:cNvSpPr/>
      </dsp:nvSpPr>
      <dsp:spPr>
        <a:xfrm>
          <a:off x="5343525" y="1881187"/>
          <a:ext cx="2428875" cy="1457324"/>
        </a:xfrm>
        <a:prstGeom prst="rect">
          <a:avLst/>
        </a:prstGeom>
        <a:solidFill>
          <a:schemeClr val="accent1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Physical and Environmental Science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物理</a:t>
          </a:r>
          <a:r>
            <a:rPr lang="en-US" altLang="zh-CN" sz="2400" kern="1200" dirty="0" smtClean="0"/>
            <a:t>&amp;</a:t>
          </a:r>
          <a:r>
            <a:rPr lang="zh-CN" altLang="en-US" sz="2400" kern="1200" dirty="0" smtClean="0"/>
            <a:t>环境科学</a:t>
          </a:r>
          <a:endParaRPr lang="en-US" sz="2400" kern="1200" dirty="0"/>
        </a:p>
      </dsp:txBody>
      <dsp:txXfrm>
        <a:off x="5343525" y="1881187"/>
        <a:ext cx="2428875" cy="1457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EC658-EF82-1049-967F-0317C59A2255}" type="datetimeFigureOut">
              <a:rPr lang="en-US" smtClean="0"/>
              <a:t>9/9/13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C348B-2189-2646-ADB4-BBCC1F816A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6425C-E965-44F7-BB80-5022344A1BE1}" type="datetimeFigureOut">
              <a:rPr lang="en-US" smtClean="0"/>
              <a:pPr/>
              <a:t>9/9/13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A8385-33FA-4890-9475-3549B6393C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2134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A8385-33FA-4890-9475-3549B6393C9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TSC_title_Backg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3048000"/>
            <a:ext cx="6856413" cy="2000548"/>
          </a:xfrm>
        </p:spPr>
        <p:txBody>
          <a:bodyPr>
            <a:spAutoFit/>
          </a:bodyPr>
          <a:lstStyle>
            <a:lvl1pPr>
              <a:spcAft>
                <a:spcPts val="1800"/>
              </a:spcAft>
              <a:defRPr sz="6500" b="1" i="0" baseline="0">
                <a:solidFill>
                  <a:schemeClr val="bg1"/>
                </a:solidFill>
                <a:latin typeface="+mj-lt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1" y="5410200"/>
            <a:ext cx="6858000" cy="33855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200" b="0" i="0">
                <a:solidFill>
                  <a:schemeClr val="bg1"/>
                </a:solidFill>
                <a:latin typeface="Trebuchet MS" pitchFamily="34" charset="0"/>
                <a:cs typeface="Arial Bold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5816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baseline="0">
                <a:latin typeface="Trebuchet MS" pitchFamily="34" charset="0"/>
              </a:defRPr>
            </a:lvl1pPr>
            <a:lvl2pPr>
              <a:defRPr sz="2800" baseline="0">
                <a:latin typeface="Trebuchet MS" pitchFamily="34" charset="0"/>
              </a:defRPr>
            </a:lvl2pPr>
            <a:lvl3pPr>
              <a:defRPr sz="2400" baseline="0">
                <a:latin typeface="Trebuchet MS" pitchFamily="34" charset="0"/>
              </a:defRPr>
            </a:lvl3pPr>
            <a:lvl4pPr>
              <a:defRPr sz="2000" baseline="0">
                <a:latin typeface="Trebuchet MS" pitchFamily="34" charset="0"/>
              </a:defRPr>
            </a:lvl4pPr>
            <a:lvl5pPr>
              <a:defRPr sz="1800" baseline="0">
                <a:latin typeface="Trebuchet MS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772400" cy="685800"/>
          </a:xfrm>
        </p:spPr>
        <p:txBody>
          <a:bodyPr rtlCol="0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1409FE-B7D6-4544-AA8A-81B20D4001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96348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5814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UTSC_Inside_Foot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5651500"/>
            <a:ext cx="9144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7160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styles.</a:t>
            </a:r>
          </a:p>
          <a:p>
            <a:pPr lvl="0"/>
            <a:endParaRPr lang="en-US" smtClean="0"/>
          </a:p>
          <a:p>
            <a:pPr lvl="1"/>
            <a:r>
              <a:rPr lang="en-US" smtClean="0"/>
              <a:t>First level</a:t>
            </a:r>
          </a:p>
          <a:p>
            <a:pPr lvl="2"/>
            <a:r>
              <a:rPr lang="en-US" smtClean="0"/>
              <a:t>Second level</a:t>
            </a:r>
          </a:p>
          <a:p>
            <a:pPr lvl="3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  <a:endParaRPr lang="en-CA" smtClean="0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85800" y="693738"/>
            <a:ext cx="563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030" name="Picture 9" descr="UTSC_Inside_Heade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2133600" y="0"/>
            <a:ext cx="7010400" cy="914400"/>
          </a:xfrm>
          <a:prstGeom prst="rect">
            <a:avLst/>
          </a:prstGeom>
          <a:solidFill>
            <a:srgbClr val="C1BE0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endParaRPr lang="en-US" sz="2400">
              <a:latin typeface="Times"/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2351088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latin typeface="Trebuchet MS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4114800" y="6492875"/>
            <a:ext cx="101282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b="1">
                <a:solidFill>
                  <a:schemeClr val="accent2"/>
                </a:solidFill>
                <a:latin typeface="Trebuchet MS" pitchFamily="34" charset="0"/>
              </a:defRPr>
            </a:lvl1pPr>
          </a:lstStyle>
          <a:p>
            <a:fld id="{671409FE-B7D6-4544-AA8A-81B20D400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rgbClr val="61B0E0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rgbClr val="61B0E0"/>
          </a:solidFill>
          <a:latin typeface="Trebuchet MS" pitchFamily="34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rgbClr val="61B0E0"/>
          </a:solidFill>
          <a:latin typeface="Trebuchet MS" pitchFamily="34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rgbClr val="61B0E0"/>
          </a:solidFill>
          <a:latin typeface="Trebuchet MS" pitchFamily="34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rgbClr val="61B0E0"/>
          </a:solidFill>
          <a:latin typeface="Trebuchet MS" pitchFamily="34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CE392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CE392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CE392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CE392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+mj-lt"/>
        <a:defRPr sz="1700">
          <a:solidFill>
            <a:schemeClr val="tx1"/>
          </a:solidFill>
          <a:latin typeface="+mn-lt"/>
          <a:ea typeface="ＭＳ Ｐゴシック" charset="-128"/>
          <a:cs typeface="Arial"/>
        </a:defRPr>
      </a:lvl1pPr>
      <a:lvl2pPr marL="800100" indent="-3429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AutoNum type="arabicPeriod"/>
        <a:defRPr sz="1700">
          <a:solidFill>
            <a:schemeClr val="tx1"/>
          </a:solidFill>
          <a:latin typeface="Arial (Body)"/>
          <a:ea typeface="Arial (Body)" charset="0"/>
          <a:cs typeface="Arial (Body)"/>
        </a:defRPr>
      </a:lvl2pPr>
      <a:lvl3pPr marL="1314450" indent="-40005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AutoNum type="alphaLcPeriod"/>
        <a:defRPr sz="1700">
          <a:solidFill>
            <a:schemeClr val="tx1"/>
          </a:solidFill>
          <a:latin typeface="Arial (Body)"/>
          <a:ea typeface="Arial (Body)" charset="0"/>
          <a:cs typeface="Arial (Body)"/>
        </a:defRPr>
      </a:lvl3pPr>
      <a:lvl4pPr marL="1771650" indent="-40005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AutoNum type="romanLcPeriod"/>
        <a:defRPr sz="17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700">
          <a:solidFill>
            <a:schemeClr val="tx1"/>
          </a:solidFill>
          <a:latin typeface="+mn-lt"/>
          <a:ea typeface="ＭＳ Ｐゴシック" charset="-128"/>
          <a:cs typeface="Arial (Body)"/>
        </a:defRPr>
      </a:lvl5pPr>
      <a:lvl6pPr marL="25146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Times" charset="0"/>
        <a:buChar char="•"/>
        <a:defRPr sz="19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Times" charset="0"/>
        <a:buChar char="•"/>
        <a:defRPr sz="19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Times" charset="0"/>
        <a:buChar char="•"/>
        <a:defRPr sz="19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Times" charset="0"/>
        <a:buChar char="•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bzhang@utsc.utoronto.ca" TargetMode="External"/><Relationship Id="rId4" Type="http://schemas.openxmlformats.org/officeDocument/2006/relationships/hyperlink" Target="mailto:michaelli@utsc.utoronto.ca" TargetMode="External"/><Relationship Id="rId5" Type="http://schemas.openxmlformats.org/officeDocument/2006/relationships/hyperlink" Target="mailto:jjyang@utsc.utoronto.ca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0"/>
            <a:ext cx="6856413" cy="1015663"/>
          </a:xfrm>
        </p:spPr>
        <p:txBody>
          <a:bodyPr/>
          <a:lstStyle/>
          <a:p>
            <a:pPr algn="ctr"/>
            <a:r>
              <a:rPr lang="zh-CN" altLang="en-US" sz="6600" dirty="0" smtClean="0">
                <a:latin typeface="+mn-ea"/>
                <a:ea typeface="+mn-ea"/>
              </a:rPr>
              <a:t>绿</a:t>
            </a:r>
            <a:r>
              <a:rPr lang="zh-CN" altLang="en-US" sz="6600" dirty="0">
                <a:latin typeface="+mn-ea"/>
                <a:ea typeface="+mn-ea"/>
              </a:rPr>
              <a:t>色通</a:t>
            </a:r>
            <a:r>
              <a:rPr lang="zh-CN" altLang="en-US" sz="6600" dirty="0" smtClean="0">
                <a:latin typeface="+mn-ea"/>
                <a:ea typeface="+mn-ea"/>
              </a:rPr>
              <a:t>道申请说明</a:t>
            </a:r>
            <a:endParaRPr lang="en-US" sz="6600" dirty="0">
              <a:latin typeface="+mn-ea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858000" cy="1231106"/>
          </a:xfrm>
        </p:spPr>
        <p:txBody>
          <a:bodyPr/>
          <a:lstStyle/>
          <a:p>
            <a:pPr algn="ctr"/>
            <a:r>
              <a:rPr lang="en-US" altLang="zh-CN" sz="4000" b="1" dirty="0">
                <a:latin typeface="+mj-lt"/>
              </a:rPr>
              <a:t>2014 Green </a:t>
            </a:r>
            <a:r>
              <a:rPr lang="en-US" altLang="zh-CN" sz="4000" b="1" dirty="0" smtClean="0">
                <a:latin typeface="+mj-lt"/>
              </a:rPr>
              <a:t>Path Program </a:t>
            </a:r>
            <a:endParaRPr lang="en-US" altLang="zh-CN" sz="4000" b="1" dirty="0" smtClean="0">
              <a:latin typeface="+mj-lt"/>
            </a:endParaRPr>
          </a:p>
          <a:p>
            <a:pPr algn="ctr"/>
            <a:r>
              <a:rPr lang="en-US" altLang="zh-CN" sz="4000" b="1" dirty="0" smtClean="0">
                <a:latin typeface="+mj-lt"/>
              </a:rPr>
              <a:t>Application </a:t>
            </a:r>
            <a:r>
              <a:rPr lang="en-US" altLang="zh-CN" sz="4000" b="1" dirty="0">
                <a:latin typeface="+mj-lt"/>
              </a:rPr>
              <a:t>Instruction</a:t>
            </a:r>
            <a:endParaRPr lang="en-US" sz="3600" b="1" dirty="0">
              <a:latin typeface="+mj-lt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1429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200" y="1143000"/>
            <a:ext cx="8805863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zhangba5\AppData\Local\Temp\SNAGHTML34dd8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8382000" cy="2302398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7255" y="3102272"/>
            <a:ext cx="41148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填写高中成绩，上传成绩单</a:t>
            </a:r>
            <a:endParaRPr lang="en-US" sz="2400" b="1" dirty="0"/>
          </a:p>
        </p:txBody>
      </p:sp>
      <p:sp>
        <p:nvSpPr>
          <p:cNvPr id="5" name="Right Arrow 4"/>
          <p:cNvSpPr/>
          <p:nvPr/>
        </p:nvSpPr>
        <p:spPr bwMode="auto">
          <a:xfrm rot="10800000">
            <a:off x="4458110" y="4305300"/>
            <a:ext cx="1769269" cy="2286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930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 smtClean="0">
                <a:latin typeface="+mn-ea"/>
                <a:ea typeface="+mn-ea"/>
              </a:rPr>
              <a:t>上传扫描成绩单：</a:t>
            </a:r>
            <a:endParaRPr lang="en-US" altLang="zh-CN" sz="28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>
                <a:latin typeface="+mn-ea"/>
                <a:ea typeface="+mn-ea"/>
              </a:rPr>
              <a:t>文</a:t>
            </a:r>
            <a:r>
              <a:rPr lang="zh-CN" altLang="en-US" sz="2400" dirty="0" smtClean="0">
                <a:latin typeface="+mn-ea"/>
                <a:ea typeface="+mn-ea"/>
              </a:rPr>
              <a:t>件格式： </a:t>
            </a:r>
            <a:r>
              <a:rPr lang="en-US" altLang="zh-CN" sz="2400" dirty="0">
                <a:latin typeface="+mj-lt"/>
                <a:ea typeface="+mn-ea"/>
              </a:rPr>
              <a:t>gif, jpeg, jpg, </a:t>
            </a:r>
            <a:r>
              <a:rPr lang="en-US" altLang="zh-CN" sz="2400" dirty="0" err="1">
                <a:latin typeface="+mj-lt"/>
                <a:ea typeface="+mn-ea"/>
              </a:rPr>
              <a:t>png</a:t>
            </a:r>
            <a:r>
              <a:rPr lang="en-US" altLang="zh-CN" sz="2400" dirty="0">
                <a:latin typeface="+mj-lt"/>
                <a:ea typeface="+mn-ea"/>
              </a:rPr>
              <a:t>, </a:t>
            </a:r>
            <a:r>
              <a:rPr lang="en-US" altLang="zh-CN" sz="2400" dirty="0" err="1">
                <a:latin typeface="+mj-lt"/>
                <a:ea typeface="+mn-ea"/>
              </a:rPr>
              <a:t>pdf</a:t>
            </a:r>
            <a:endParaRPr lang="en-US" altLang="zh-CN" sz="2400" dirty="0" smtClean="0">
              <a:latin typeface="+mj-lt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 smtClean="0">
                <a:latin typeface="+mn-ea"/>
                <a:ea typeface="+mn-ea"/>
              </a:rPr>
              <a:t>文件大小：每个不超过 </a:t>
            </a:r>
            <a:r>
              <a:rPr lang="en-US" altLang="zh-CN" sz="2400" dirty="0" smtClean="0">
                <a:latin typeface="+mj-lt"/>
                <a:ea typeface="+mn-ea"/>
              </a:rPr>
              <a:t>1MB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>
                <a:latin typeface="+mj-lt"/>
                <a:ea typeface="+mn-ea"/>
              </a:rPr>
              <a:t>文</a:t>
            </a:r>
            <a:r>
              <a:rPr lang="zh-CN" altLang="en-US" sz="2400" dirty="0" smtClean="0">
                <a:latin typeface="+mj-lt"/>
                <a:ea typeface="+mn-ea"/>
              </a:rPr>
              <a:t>件数目：不超过</a:t>
            </a:r>
            <a:r>
              <a:rPr lang="en-US" altLang="zh-CN" sz="2400" dirty="0" smtClean="0">
                <a:latin typeface="+mj-lt"/>
                <a:ea typeface="+mn-ea"/>
              </a:rPr>
              <a:t>5</a:t>
            </a:r>
            <a:r>
              <a:rPr lang="zh-CN" altLang="en-US" sz="2400" dirty="0" smtClean="0">
                <a:latin typeface="+mj-lt"/>
                <a:ea typeface="+mn-ea"/>
              </a:rPr>
              <a:t>个 （每个文件可以有多页）</a:t>
            </a:r>
            <a:r>
              <a:rPr lang="en-US" altLang="zh-CN" sz="2400" dirty="0" smtClean="0">
                <a:latin typeface="+mj-lt"/>
                <a:ea typeface="+mn-ea"/>
              </a:rPr>
              <a:t>	</a:t>
            </a: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 smtClean="0">
                <a:latin typeface="+mn-ea"/>
                <a:ea typeface="+mn-ea"/>
              </a:rPr>
              <a:t>在线填写高中成绩</a:t>
            </a:r>
            <a:endParaRPr lang="en-US" altLang="zh-CN" sz="28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 smtClean="0">
                <a:latin typeface="+mn-ea"/>
                <a:ea typeface="+mn-ea"/>
              </a:rPr>
              <a:t>请以正式成绩单为准</a:t>
            </a:r>
            <a:endParaRPr lang="en-US" altLang="zh-CN" sz="24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>
                <a:latin typeface="+mn-ea"/>
                <a:ea typeface="+mn-ea"/>
              </a:rPr>
              <a:t>平均成</a:t>
            </a:r>
            <a:r>
              <a:rPr lang="zh-CN" altLang="en-US" sz="2400" dirty="0" smtClean="0">
                <a:latin typeface="+mn-ea"/>
                <a:ea typeface="+mn-ea"/>
              </a:rPr>
              <a:t>绩根据各科成绩自动计算，个人无法更改</a:t>
            </a:r>
            <a:endParaRPr lang="en-US" altLang="zh-CN" sz="24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 smtClean="0">
                <a:latin typeface="+mn-ea"/>
                <a:ea typeface="+mn-ea"/>
              </a:rPr>
              <a:t>如果已经高中毕业，请</a:t>
            </a:r>
            <a:r>
              <a:rPr lang="zh-CN" altLang="en-US" sz="2400" dirty="0">
                <a:latin typeface="+mn-ea"/>
                <a:ea typeface="+mn-ea"/>
              </a:rPr>
              <a:t>输</a:t>
            </a:r>
            <a:r>
              <a:rPr lang="zh-CN" altLang="en-US" sz="2400" dirty="0" smtClean="0">
                <a:latin typeface="+mn-ea"/>
                <a:ea typeface="+mn-ea"/>
              </a:rPr>
              <a:t>入会考及高考成绩</a:t>
            </a:r>
            <a:endParaRPr lang="en-US" sz="2400" dirty="0">
              <a:latin typeface="+mn-ea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219200"/>
            <a:ext cx="8229600" cy="685800"/>
          </a:xfrm>
        </p:spPr>
        <p:txBody>
          <a:bodyPr/>
          <a:lstStyle/>
          <a:p>
            <a:r>
              <a:rPr lang="en-US" altLang="zh-CN" sz="2800" dirty="0" smtClean="0"/>
              <a:t>Page3</a:t>
            </a:r>
            <a:r>
              <a:rPr lang="zh-CN" altLang="en-US" sz="2800" dirty="0" smtClean="0"/>
              <a:t>： </a:t>
            </a:r>
            <a:r>
              <a:rPr lang="en-US" sz="2800" dirty="0"/>
              <a:t>Current Educational </a:t>
            </a:r>
            <a:r>
              <a:rPr lang="en-US" sz="2800" dirty="0" smtClean="0"/>
              <a:t>Information </a:t>
            </a:r>
            <a:r>
              <a:rPr lang="zh-CN" altLang="en-US" sz="2800" dirty="0" smtClean="0">
                <a:latin typeface="+mn-ea"/>
                <a:ea typeface="+mn-ea"/>
              </a:rPr>
              <a:t>教育背景</a:t>
            </a:r>
            <a:endParaRPr lang="en-US" sz="2800" dirty="0">
              <a:latin typeface="+mn-ea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03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2845685"/>
              </p:ext>
            </p:extLst>
          </p:nvPr>
        </p:nvGraphicFramePr>
        <p:xfrm>
          <a:off x="685800" y="2057400"/>
          <a:ext cx="7772400" cy="351948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Page4</a:t>
            </a:r>
            <a:r>
              <a:rPr lang="zh-CN" altLang="en-US" dirty="0" smtClean="0"/>
              <a:t>： </a:t>
            </a:r>
            <a:r>
              <a:rPr lang="en-US" dirty="0" smtClean="0"/>
              <a:t>Course Selection </a:t>
            </a:r>
            <a:r>
              <a:rPr lang="zh-CN" altLang="en-US" dirty="0" smtClean="0">
                <a:latin typeface="+mn-ea"/>
                <a:ea typeface="+mn-ea"/>
              </a:rPr>
              <a:t>课程选择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57150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报名时只选择科系， 在第一年学校结束前再确定专业方向。 除人文科学以外的科系，都有带薪实习的选项 （要求更高）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4260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 smtClean="0">
                <a:latin typeface="+mn-ea"/>
                <a:ea typeface="+mn-ea"/>
              </a:rPr>
              <a:t>个人陈述：</a:t>
            </a:r>
            <a:endParaRPr lang="en-US" altLang="zh-CN" sz="28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>
                <a:latin typeface="+mn-ea"/>
                <a:ea typeface="+mn-ea"/>
              </a:rPr>
              <a:t>展</a:t>
            </a:r>
            <a:r>
              <a:rPr lang="zh-CN" altLang="en-US" sz="2400" dirty="0" smtClean="0">
                <a:latin typeface="+mn-ea"/>
                <a:ea typeface="+mn-ea"/>
              </a:rPr>
              <a:t>现个人优势的机会</a:t>
            </a:r>
            <a:endParaRPr lang="en-US" altLang="zh-CN" sz="2400" dirty="0" smtClean="0">
              <a:latin typeface="+mn-ea"/>
              <a:ea typeface="+mn-ea"/>
            </a:endParaRPr>
          </a:p>
          <a:p>
            <a:pPr marL="1428750" lvl="2" indent="-457200">
              <a:buFont typeface="Arial" pitchFamily="34" charset="0"/>
              <a:buChar char="•"/>
            </a:pPr>
            <a:r>
              <a:rPr lang="zh-CN" altLang="en-US" sz="2000" dirty="0">
                <a:latin typeface="+mn-ea"/>
                <a:ea typeface="+mn-ea"/>
              </a:rPr>
              <a:t>为什</a:t>
            </a:r>
            <a:r>
              <a:rPr lang="zh-CN" altLang="en-US" sz="2000" dirty="0" smtClean="0">
                <a:latin typeface="+mn-ea"/>
                <a:ea typeface="+mn-ea"/>
              </a:rPr>
              <a:t>么要申请该专业</a:t>
            </a:r>
            <a:endParaRPr lang="en-US" altLang="zh-CN" sz="2000" dirty="0" smtClean="0">
              <a:latin typeface="+mn-ea"/>
              <a:ea typeface="+mn-ea"/>
            </a:endParaRPr>
          </a:p>
          <a:p>
            <a:pPr marL="1428750" lvl="2" indent="-457200">
              <a:buFont typeface="Arial" pitchFamily="34" charset="0"/>
              <a:buChar char="•"/>
            </a:pPr>
            <a:r>
              <a:rPr lang="zh-CN" altLang="en-US" sz="2000" dirty="0" smtClean="0">
                <a:latin typeface="+mn-ea"/>
                <a:ea typeface="+mn-ea"/>
              </a:rPr>
              <a:t>所获奖励</a:t>
            </a:r>
            <a:endParaRPr lang="en-US" altLang="zh-CN" sz="2000" dirty="0" smtClean="0">
              <a:latin typeface="+mn-ea"/>
              <a:ea typeface="+mn-ea"/>
            </a:endParaRPr>
          </a:p>
          <a:p>
            <a:pPr marL="1428750" lvl="2" indent="-457200">
              <a:buFont typeface="Arial" pitchFamily="34" charset="0"/>
              <a:buChar char="•"/>
            </a:pPr>
            <a:r>
              <a:rPr lang="zh-CN" altLang="en-US" sz="2000" dirty="0">
                <a:latin typeface="+mn-ea"/>
                <a:ea typeface="+mn-ea"/>
              </a:rPr>
              <a:t>个</a:t>
            </a:r>
            <a:r>
              <a:rPr lang="zh-CN" altLang="en-US" sz="2000" dirty="0" smtClean="0">
                <a:latin typeface="+mn-ea"/>
                <a:ea typeface="+mn-ea"/>
              </a:rPr>
              <a:t>人才艺</a:t>
            </a:r>
            <a:endParaRPr lang="en-US" altLang="zh-CN" sz="2000" dirty="0" smtClean="0">
              <a:latin typeface="+mn-ea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219200"/>
            <a:ext cx="8229600" cy="685800"/>
          </a:xfrm>
        </p:spPr>
        <p:txBody>
          <a:bodyPr/>
          <a:lstStyle/>
          <a:p>
            <a:r>
              <a:rPr lang="en-US" altLang="zh-CN" sz="2800" dirty="0" smtClean="0"/>
              <a:t>Page5</a:t>
            </a:r>
            <a:r>
              <a:rPr lang="zh-CN" altLang="en-US" sz="2800" dirty="0" smtClean="0"/>
              <a:t>： </a:t>
            </a:r>
            <a:r>
              <a:rPr lang="en-US" sz="2800" dirty="0"/>
              <a:t>Supplementary Information </a:t>
            </a:r>
            <a:r>
              <a:rPr lang="zh-CN" altLang="en-US" sz="2800" dirty="0" smtClean="0"/>
              <a:t>个人陈述</a:t>
            </a:r>
            <a:endParaRPr lang="en-US" sz="2800" dirty="0">
              <a:latin typeface="+mn-ea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260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 smtClean="0">
                <a:latin typeface="+mn-ea"/>
                <a:ea typeface="+mn-ea"/>
              </a:rPr>
              <a:t>确保材料的真实性：</a:t>
            </a:r>
            <a:endParaRPr lang="en-US" altLang="zh-CN" sz="28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 smtClean="0">
                <a:latin typeface="+mn-ea"/>
                <a:ea typeface="+mn-ea"/>
              </a:rPr>
              <a:t>学生要对材料的真实性负责</a:t>
            </a:r>
            <a:endParaRPr lang="en-US" altLang="zh-CN" sz="24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 smtClean="0">
                <a:latin typeface="+mn-ea"/>
                <a:ea typeface="+mn-ea"/>
              </a:rPr>
              <a:t>请仔细审核在线申请的信息。在线申请提交后不能修改，只能浏览及打印提交的申请表。</a:t>
            </a:r>
            <a:endParaRPr lang="en-US" altLang="zh-CN" sz="28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>
                <a:latin typeface="+mn-ea"/>
                <a:ea typeface="+mn-ea"/>
              </a:rPr>
              <a:t>在线申请提</a:t>
            </a:r>
            <a:r>
              <a:rPr lang="zh-CN" altLang="en-US" sz="2800" dirty="0" smtClean="0">
                <a:latin typeface="+mn-ea"/>
                <a:ea typeface="+mn-ea"/>
              </a:rPr>
              <a:t>交后，要打印留底，同其他所需材料一起递交给报名时所选的合作学校。 </a:t>
            </a:r>
            <a:endParaRPr lang="en-US" altLang="zh-CN" sz="24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dirty="0" smtClean="0">
              <a:latin typeface="+mn-ea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219200"/>
            <a:ext cx="8229600" cy="685800"/>
          </a:xfrm>
        </p:spPr>
        <p:txBody>
          <a:bodyPr/>
          <a:lstStyle/>
          <a:p>
            <a:r>
              <a:rPr lang="en-US" altLang="zh-CN" sz="2800" dirty="0" smtClean="0"/>
              <a:t>Page6</a:t>
            </a:r>
            <a:r>
              <a:rPr lang="zh-CN" altLang="en-US" sz="2800" dirty="0" smtClean="0"/>
              <a:t>： </a:t>
            </a:r>
            <a:r>
              <a:rPr lang="en-US" sz="2800" dirty="0" smtClean="0"/>
              <a:t>Submission </a:t>
            </a:r>
            <a:r>
              <a:rPr lang="zh-CN" altLang="en-US" sz="2800" dirty="0" smtClean="0">
                <a:latin typeface="+mn-ea"/>
                <a:ea typeface="+mn-ea"/>
              </a:rPr>
              <a:t>提交申请</a:t>
            </a:r>
            <a:endParaRPr lang="en-US" sz="2800" dirty="0">
              <a:latin typeface="+mn-ea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198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3733800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>
                <a:latin typeface="Calibri"/>
                <a:ea typeface="SimSun"/>
                <a:cs typeface="Times New Roman"/>
              </a:rPr>
              <a:t>所有报名的学生必须提供： </a:t>
            </a:r>
            <a:endParaRPr lang="en-US" sz="4000" dirty="0">
              <a:latin typeface="Calibri"/>
              <a:ea typeface="SimSun"/>
              <a:cs typeface="Times New Roman"/>
            </a:endParaRPr>
          </a:p>
          <a:p>
            <a:pPr marL="914400" marR="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>
                <a:latin typeface="Calibri"/>
                <a:ea typeface="SimSun"/>
                <a:cs typeface="Times New Roman"/>
              </a:rPr>
              <a:t>一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份填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写完成的“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在线报名表</a:t>
            </a:r>
            <a:r>
              <a:rPr lang="en-US" altLang="zh-CN" dirty="0" smtClean="0">
                <a:latin typeface="Calibri"/>
                <a:ea typeface="SimSun"/>
                <a:cs typeface="Times New Roman"/>
              </a:rPr>
              <a:t>”, 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包括附加问题 </a:t>
            </a:r>
            <a:r>
              <a:rPr lang="en-US" altLang="zh-CN" dirty="0" smtClean="0">
                <a:latin typeface="Calibri"/>
                <a:ea typeface="SimSun"/>
                <a:cs typeface="Times New Roman"/>
              </a:rPr>
              <a:t>(</a:t>
            </a:r>
            <a:r>
              <a:rPr lang="en-US" dirty="0" smtClean="0">
                <a:latin typeface="Calibri"/>
                <a:ea typeface="SimSun"/>
                <a:cs typeface="Times New Roman"/>
              </a:rPr>
              <a:t>SAF)</a:t>
            </a:r>
            <a:endParaRPr lang="en-US" sz="3600" dirty="0">
              <a:latin typeface="Calibri"/>
              <a:ea typeface="SimSun"/>
              <a:cs typeface="Times New Roman"/>
            </a:endParaRPr>
          </a:p>
          <a:p>
            <a:pPr marL="914400" marR="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>
                <a:latin typeface="Calibri"/>
                <a:ea typeface="SimSun"/>
                <a:cs typeface="Times New Roman"/>
              </a:rPr>
              <a:t>高中一，二年级成绩单</a:t>
            </a:r>
            <a:r>
              <a:rPr lang="en-US" dirty="0">
                <a:latin typeface="Calibri"/>
                <a:ea typeface="SimSun"/>
                <a:cs typeface="Times New Roman"/>
              </a:rPr>
              <a:t> (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中英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文</a:t>
            </a:r>
            <a:r>
              <a:rPr lang="en-US" altLang="zh-CN" dirty="0" smtClean="0">
                <a:latin typeface="Calibri"/>
                <a:ea typeface="SimSun"/>
                <a:cs typeface="Times New Roman"/>
              </a:rPr>
              <a:t>,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 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加盖学校公章</a:t>
            </a:r>
            <a:r>
              <a:rPr lang="en-US" dirty="0">
                <a:latin typeface="Calibri"/>
                <a:ea typeface="SimSun"/>
                <a:cs typeface="Times New Roman"/>
              </a:rPr>
              <a:t>)</a:t>
            </a:r>
            <a:endParaRPr lang="en-US" sz="3600" dirty="0">
              <a:latin typeface="Calibri"/>
              <a:ea typeface="SimSun"/>
              <a:cs typeface="Times New Roman"/>
            </a:endParaRPr>
          </a:p>
          <a:p>
            <a:pPr marL="914400" marR="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>
                <a:latin typeface="Calibri"/>
                <a:ea typeface="SimSun"/>
                <a:cs typeface="Times New Roman"/>
              </a:rPr>
              <a:t>签署好的家长</a:t>
            </a:r>
            <a:r>
              <a:rPr lang="en-US" dirty="0">
                <a:latin typeface="Calibri"/>
                <a:ea typeface="SimSun"/>
                <a:cs typeface="Times New Roman"/>
              </a:rPr>
              <a:t> - 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学生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合同</a:t>
            </a:r>
            <a:r>
              <a:rPr lang="en-US" altLang="zh-CN" dirty="0" smtClean="0">
                <a:latin typeface="Calibri"/>
                <a:ea typeface="SimSun"/>
                <a:cs typeface="Times New Roman"/>
              </a:rPr>
              <a:t>(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英文</a:t>
            </a:r>
            <a:r>
              <a:rPr lang="en-US" altLang="zh-CN" dirty="0" smtClean="0">
                <a:latin typeface="Calibri"/>
                <a:ea typeface="SimSun"/>
                <a:cs typeface="Times New Roman"/>
              </a:rPr>
              <a:t>)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  </a:t>
            </a:r>
            <a:endParaRPr lang="en-US" sz="3600" dirty="0">
              <a:latin typeface="Calibri"/>
              <a:ea typeface="SimSun"/>
              <a:cs typeface="Times New Roman"/>
            </a:endParaRPr>
          </a:p>
          <a:p>
            <a:pPr marL="914400" marR="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 smtClean="0">
                <a:latin typeface="Calibri"/>
                <a:ea typeface="SimSun"/>
                <a:cs typeface="Times New Roman"/>
              </a:rPr>
              <a:t>身份证明文件 </a:t>
            </a:r>
            <a:endParaRPr lang="en-US" sz="3600" dirty="0" smtClean="0">
              <a:latin typeface="Calibri"/>
              <a:ea typeface="SimSun"/>
              <a:cs typeface="Times New Roman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 smtClean="0">
                <a:latin typeface="Calibri"/>
                <a:ea typeface="SimSun"/>
                <a:cs typeface="Times New Roman"/>
              </a:rPr>
              <a:t>身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份证或护照的复印件  </a:t>
            </a:r>
            <a:r>
              <a:rPr lang="en-US" altLang="zh-CN" dirty="0" smtClean="0">
                <a:latin typeface="Calibri"/>
                <a:ea typeface="SimSun"/>
                <a:cs typeface="Times New Roman"/>
              </a:rPr>
              <a:t>	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（加注姓名的拼音拼写）</a:t>
            </a:r>
            <a:endParaRPr lang="en-US" sz="3200" dirty="0" smtClean="0">
              <a:latin typeface="Calibri"/>
              <a:ea typeface="SimSun"/>
              <a:cs typeface="Times New Roman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 smtClean="0">
                <a:latin typeface="Calibri"/>
                <a:ea typeface="SimSun"/>
                <a:cs typeface="Times New Roman"/>
              </a:rPr>
              <a:t>学生证复印件</a:t>
            </a:r>
            <a:r>
              <a:rPr lang="en-US" altLang="zh-CN" dirty="0" smtClean="0">
                <a:latin typeface="Calibri"/>
                <a:ea typeface="SimSun"/>
                <a:cs typeface="Times New Roman"/>
              </a:rPr>
              <a:t>			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（加注姓名的拼音拼写）</a:t>
            </a:r>
            <a:endParaRPr lang="en-US" sz="3200" dirty="0" smtClean="0">
              <a:latin typeface="Calibri"/>
              <a:ea typeface="SimSun"/>
              <a:cs typeface="Times New Roman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 smtClean="0">
                <a:latin typeface="Calibri"/>
                <a:ea typeface="SimSun"/>
                <a:cs typeface="Times New Roman"/>
              </a:rPr>
              <a:t>一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张六个月内的</a:t>
            </a:r>
            <a:r>
              <a:rPr lang="en-US" dirty="0">
                <a:latin typeface="Calibri"/>
                <a:ea typeface="SimSun"/>
                <a:cs typeface="Times New Roman"/>
              </a:rPr>
              <a:t>2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寸彩色护照照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片（背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面加注姓名的拼音拼写）</a:t>
            </a:r>
            <a:endParaRPr lang="en-US" sz="3200" dirty="0">
              <a:latin typeface="Calibri"/>
              <a:ea typeface="SimSun"/>
              <a:cs typeface="Times New Roman"/>
            </a:endParaRPr>
          </a:p>
          <a:p>
            <a:pPr marL="457200" lvl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altLang="zh-CN" dirty="0" smtClean="0">
              <a:latin typeface="Calibri"/>
              <a:ea typeface="SimSun"/>
              <a:cs typeface="Times New Roman"/>
            </a:endParaRPr>
          </a:p>
          <a:p>
            <a:pPr marL="457200" lvl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dirty="0" smtClean="0">
                <a:latin typeface="Calibri"/>
                <a:ea typeface="SimSun"/>
                <a:cs typeface="Times New Roman"/>
              </a:rPr>
              <a:t>以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银行汇票形式支</a:t>
            </a:r>
            <a:r>
              <a:rPr lang="zh-CN" altLang="en-US" dirty="0" smtClean="0">
                <a:latin typeface="Calibri"/>
                <a:ea typeface="SimSun"/>
                <a:cs typeface="Times New Roman"/>
              </a:rPr>
              <a:t>付的报名费</a:t>
            </a:r>
            <a:r>
              <a:rPr lang="en-US" dirty="0" smtClean="0">
                <a:latin typeface="Calibri"/>
                <a:ea typeface="SimSun"/>
                <a:cs typeface="Times New Roman"/>
              </a:rPr>
              <a:t>200 </a:t>
            </a:r>
            <a:r>
              <a:rPr lang="zh-CN" altLang="en-US" dirty="0">
                <a:latin typeface="Calibri"/>
                <a:ea typeface="SimSun"/>
                <a:cs typeface="Times New Roman"/>
              </a:rPr>
              <a:t>加元，收款人为 “</a:t>
            </a:r>
            <a:r>
              <a:rPr lang="en-US" dirty="0">
                <a:latin typeface="Calibri"/>
                <a:ea typeface="SimSun"/>
                <a:cs typeface="Times New Roman"/>
              </a:rPr>
              <a:t>University of Toronto”</a:t>
            </a:r>
            <a:endParaRPr lang="en-US" sz="4000" dirty="0">
              <a:latin typeface="Calibri"/>
              <a:ea typeface="SimSun"/>
              <a:cs typeface="Times New Roman"/>
            </a:endParaRPr>
          </a:p>
          <a:p>
            <a:pPr marL="0" lvl="0" indent="0"/>
            <a:endParaRPr lang="en-US" sz="2400" dirty="0">
              <a:latin typeface="+mn-ea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>
                <a:latin typeface="+mn-ea"/>
                <a:ea typeface="+mn-ea"/>
              </a:rPr>
              <a:t>2014</a:t>
            </a:r>
            <a:r>
              <a:rPr lang="zh-CN" altLang="en-US" sz="2400" dirty="0">
                <a:latin typeface="+mn-ea"/>
                <a:ea typeface="+mn-ea"/>
              </a:rPr>
              <a:t>年多伦多大学士嘉堡校区“绿色通道课程</a:t>
            </a:r>
            <a:r>
              <a:rPr lang="zh-CN" altLang="en-US" sz="2400" dirty="0" smtClean="0">
                <a:latin typeface="+mn-ea"/>
                <a:ea typeface="+mn-ea"/>
              </a:rPr>
              <a:t>”文</a:t>
            </a:r>
            <a:r>
              <a:rPr lang="zh-CN" altLang="en-US" sz="2400" dirty="0">
                <a:latin typeface="+mn-ea"/>
                <a:ea typeface="+mn-ea"/>
              </a:rPr>
              <a:t>件清</a:t>
            </a:r>
            <a:r>
              <a:rPr lang="zh-CN" altLang="en-US" sz="2400" dirty="0" smtClean="0">
                <a:latin typeface="+mn-ea"/>
                <a:ea typeface="+mn-ea"/>
              </a:rPr>
              <a:t>单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8287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zh-CN" altLang="en-US" sz="2400" dirty="0" smtClean="0">
                <a:latin typeface="+mn-ea"/>
                <a:ea typeface="+mn-ea"/>
              </a:rPr>
              <a:t>某</a:t>
            </a:r>
            <a:r>
              <a:rPr lang="zh-CN" altLang="en-US" sz="2400" dirty="0">
                <a:latin typeface="+mn-ea"/>
                <a:ea typeface="+mn-ea"/>
              </a:rPr>
              <a:t>些考生须提供额外材料：</a:t>
            </a:r>
          </a:p>
          <a:p>
            <a:pPr lvl="1">
              <a:buFont typeface="Arial" pitchFamily="34" charset="0"/>
              <a:buChar char="•"/>
            </a:pPr>
            <a:r>
              <a:rPr lang="zh-CN" altLang="en-US" sz="2000" dirty="0" smtClean="0">
                <a:latin typeface="+mn-ea"/>
                <a:ea typeface="+mn-ea"/>
              </a:rPr>
              <a:t>校</a:t>
            </a:r>
            <a:r>
              <a:rPr lang="zh-CN" altLang="en-US" sz="2000" dirty="0">
                <a:latin typeface="+mn-ea"/>
                <a:ea typeface="+mn-ea"/>
              </a:rPr>
              <a:t>长提名信 （仅限非合作学校报名者）</a:t>
            </a:r>
          </a:p>
          <a:p>
            <a:pPr lvl="1">
              <a:buFont typeface="Arial" pitchFamily="34" charset="0"/>
              <a:buChar char="•"/>
            </a:pPr>
            <a:r>
              <a:rPr lang="zh-CN" altLang="en-US" sz="2000" dirty="0" smtClean="0">
                <a:latin typeface="+mn-ea"/>
                <a:ea typeface="+mn-ea"/>
              </a:rPr>
              <a:t>高</a:t>
            </a:r>
            <a:r>
              <a:rPr lang="zh-CN" altLang="en-US" sz="2000" dirty="0">
                <a:latin typeface="+mn-ea"/>
                <a:ea typeface="+mn-ea"/>
              </a:rPr>
              <a:t>中三年级成绩单 </a:t>
            </a:r>
            <a:r>
              <a:rPr lang="zh-CN" altLang="en-US" sz="2000" dirty="0" smtClean="0">
                <a:latin typeface="+mn-ea"/>
                <a:ea typeface="+mn-ea"/>
              </a:rPr>
              <a:t>（中</a:t>
            </a:r>
            <a:r>
              <a:rPr lang="zh-CN" altLang="en-US" sz="2000" dirty="0">
                <a:latin typeface="+mn-ea"/>
                <a:ea typeface="+mn-ea"/>
              </a:rPr>
              <a:t>英文，仅限高中已经毕业的申请者）</a:t>
            </a:r>
          </a:p>
          <a:p>
            <a:pPr lvl="1">
              <a:buFont typeface="Arial" pitchFamily="34" charset="0"/>
              <a:buChar char="•"/>
            </a:pPr>
            <a:r>
              <a:rPr lang="zh-CN" altLang="en-US" sz="2000" dirty="0" smtClean="0">
                <a:latin typeface="+mn-ea"/>
                <a:ea typeface="+mn-ea"/>
              </a:rPr>
              <a:t>高中</a:t>
            </a:r>
            <a:r>
              <a:rPr lang="zh-CN" altLang="en-US" sz="2000" dirty="0">
                <a:latin typeface="+mn-ea"/>
                <a:ea typeface="+mn-ea"/>
              </a:rPr>
              <a:t>毕业证</a:t>
            </a:r>
            <a:r>
              <a:rPr lang="zh-CN" altLang="en-US" sz="2000" dirty="0" smtClean="0">
                <a:latin typeface="+mn-ea"/>
                <a:ea typeface="+mn-ea"/>
              </a:rPr>
              <a:t>（需公证，</a:t>
            </a:r>
            <a:r>
              <a:rPr lang="zh-CN" altLang="en-US" sz="2000" dirty="0">
                <a:latin typeface="+mn-ea"/>
                <a:ea typeface="+mn-ea"/>
              </a:rPr>
              <a:t>仅限高中已经毕业的申请者）</a:t>
            </a:r>
          </a:p>
          <a:p>
            <a:pPr lvl="1">
              <a:buFont typeface="Arial" pitchFamily="34" charset="0"/>
              <a:buChar char="•"/>
            </a:pPr>
            <a:r>
              <a:rPr lang="zh-CN" altLang="en-US" sz="2000" dirty="0" smtClean="0">
                <a:latin typeface="+mn-ea"/>
                <a:ea typeface="+mn-ea"/>
              </a:rPr>
              <a:t>高</a:t>
            </a:r>
            <a:r>
              <a:rPr lang="zh-CN" altLang="en-US" sz="2000" dirty="0">
                <a:latin typeface="+mn-ea"/>
                <a:ea typeface="+mn-ea"/>
              </a:rPr>
              <a:t>考成绩 </a:t>
            </a:r>
            <a:r>
              <a:rPr lang="zh-CN" altLang="en-US" sz="2000" dirty="0" smtClean="0">
                <a:latin typeface="+mn-ea"/>
                <a:ea typeface="+mn-ea"/>
              </a:rPr>
              <a:t>（</a:t>
            </a:r>
            <a:r>
              <a:rPr lang="zh-CN" altLang="en-US" sz="2000" dirty="0" smtClean="0">
                <a:latin typeface="+mn-ea"/>
              </a:rPr>
              <a:t>需公证</a:t>
            </a:r>
            <a:r>
              <a:rPr lang="zh-CN" altLang="en-US" sz="2000" dirty="0" smtClean="0">
                <a:latin typeface="+mn-ea"/>
                <a:ea typeface="+mn-ea"/>
              </a:rPr>
              <a:t>，</a:t>
            </a:r>
            <a:r>
              <a:rPr lang="zh-CN" altLang="en-US" sz="2000" dirty="0">
                <a:latin typeface="+mn-ea"/>
                <a:ea typeface="+mn-ea"/>
              </a:rPr>
              <a:t>仅限高中已经毕业的申请者）</a:t>
            </a:r>
          </a:p>
          <a:p>
            <a:pPr lvl="1">
              <a:buFont typeface="Arial" pitchFamily="34" charset="0"/>
              <a:buChar char="•"/>
            </a:pPr>
            <a:r>
              <a:rPr lang="zh-CN" altLang="en-US" sz="2000" dirty="0" smtClean="0">
                <a:latin typeface="+mn-ea"/>
                <a:ea typeface="+mn-ea"/>
              </a:rPr>
              <a:t>大</a:t>
            </a:r>
            <a:r>
              <a:rPr lang="zh-CN" altLang="en-US" sz="2000" dirty="0">
                <a:latin typeface="+mn-ea"/>
                <a:ea typeface="+mn-ea"/>
              </a:rPr>
              <a:t>学在读证明及成绩单和所修课程的简要介绍（中英文，仅限已经进于大学学习的申请者）</a:t>
            </a:r>
          </a:p>
          <a:p>
            <a:pPr lvl="0">
              <a:buFont typeface="Arial" pitchFamily="34" charset="0"/>
              <a:buChar char="•"/>
            </a:pPr>
            <a:r>
              <a:rPr lang="zh-CN" altLang="en-US" sz="2400" dirty="0" smtClean="0">
                <a:latin typeface="+mn-ea"/>
                <a:ea typeface="+mn-ea"/>
              </a:rPr>
              <a:t>就</a:t>
            </a:r>
            <a:r>
              <a:rPr lang="zh-CN" altLang="en-US" sz="2400" dirty="0">
                <a:latin typeface="+mn-ea"/>
                <a:ea typeface="+mn-ea"/>
              </a:rPr>
              <a:t>读海外课程的申请者</a:t>
            </a:r>
            <a:r>
              <a:rPr lang="zh-CN" altLang="en-US" sz="2400" dirty="0" smtClean="0">
                <a:latin typeface="+mn-ea"/>
                <a:ea typeface="+mn-ea"/>
              </a:rPr>
              <a:t>，</a:t>
            </a:r>
            <a:r>
              <a:rPr lang="zh-CN" altLang="en-US" sz="2400" dirty="0"/>
              <a:t>须</a:t>
            </a:r>
            <a:r>
              <a:rPr lang="zh-CN" altLang="en-US" sz="2400" dirty="0" smtClean="0">
                <a:latin typeface="+mn-ea"/>
                <a:ea typeface="+mn-ea"/>
              </a:rPr>
              <a:t>提</a:t>
            </a:r>
            <a:r>
              <a:rPr lang="zh-CN" altLang="en-US" sz="2400" dirty="0">
                <a:latin typeface="+mn-ea"/>
                <a:ea typeface="+mn-ea"/>
              </a:rPr>
              <a:t>供与以上要求相对应的文件</a:t>
            </a:r>
          </a:p>
          <a:p>
            <a:pPr lvl="0">
              <a:buFont typeface="Arial" pitchFamily="34" charset="0"/>
              <a:buChar char="•"/>
            </a:pPr>
            <a:r>
              <a:rPr lang="zh-CN" altLang="en-US" sz="2400" dirty="0" smtClean="0">
                <a:latin typeface="+mn-ea"/>
                <a:ea typeface="+mn-ea"/>
              </a:rPr>
              <a:t>其</a:t>
            </a:r>
            <a:r>
              <a:rPr lang="zh-CN" altLang="en-US" sz="2400" dirty="0">
                <a:latin typeface="+mn-ea"/>
                <a:ea typeface="+mn-ea"/>
              </a:rPr>
              <a:t>他你认为有助于你的申请的材料（中英文）</a:t>
            </a:r>
          </a:p>
          <a:p>
            <a:pPr marL="0" lvl="0" indent="0"/>
            <a:endParaRPr lang="en-US" sz="2400" dirty="0">
              <a:latin typeface="+mn-ea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>
                <a:latin typeface="+mn-ea"/>
                <a:ea typeface="+mn-ea"/>
              </a:rPr>
              <a:t>2014</a:t>
            </a:r>
            <a:r>
              <a:rPr lang="zh-CN" altLang="en-US" sz="2400" dirty="0">
                <a:latin typeface="+mn-ea"/>
                <a:ea typeface="+mn-ea"/>
              </a:rPr>
              <a:t>年多伦多大学士嘉堡校区“绿色通道课程</a:t>
            </a:r>
            <a:r>
              <a:rPr lang="zh-CN" altLang="en-US" sz="2400" dirty="0" smtClean="0">
                <a:latin typeface="+mn-ea"/>
                <a:ea typeface="+mn-ea"/>
              </a:rPr>
              <a:t>”文</a:t>
            </a:r>
            <a:r>
              <a:rPr lang="zh-CN" altLang="en-US" sz="2400" dirty="0">
                <a:latin typeface="+mn-ea"/>
                <a:ea typeface="+mn-ea"/>
              </a:rPr>
              <a:t>件清</a:t>
            </a:r>
            <a:r>
              <a:rPr lang="zh-CN" altLang="en-US" sz="2400" dirty="0" smtClean="0">
                <a:latin typeface="+mn-ea"/>
                <a:ea typeface="+mn-ea"/>
              </a:rPr>
              <a:t>单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3713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/>
              <a:t>All students must submit: </a:t>
            </a:r>
            <a:endParaRPr lang="en-US" dirty="0"/>
          </a:p>
          <a:p>
            <a:pPr lvl="1"/>
            <a:r>
              <a:rPr lang="en-US" sz="2000" dirty="0"/>
              <a:t>A printed copy of your completed online application form including SAF</a:t>
            </a:r>
            <a:endParaRPr lang="en-US" dirty="0"/>
          </a:p>
          <a:p>
            <a:pPr lvl="1"/>
            <a:r>
              <a:rPr lang="en-US" sz="2000" dirty="0"/>
              <a:t>Senior 1 and 2 official transcripts in Chinese and English with official school stamp</a:t>
            </a:r>
            <a:endParaRPr lang="en-US" dirty="0"/>
          </a:p>
          <a:p>
            <a:pPr lvl="1"/>
            <a:r>
              <a:rPr lang="en-US" sz="2000" dirty="0"/>
              <a:t>Signed Student – Parent contract </a:t>
            </a:r>
            <a:endParaRPr lang="en-US" dirty="0"/>
          </a:p>
          <a:p>
            <a:pPr lvl="1"/>
            <a:r>
              <a:rPr lang="en-US" sz="2000" dirty="0"/>
              <a:t>Identification documents: </a:t>
            </a:r>
            <a:endParaRPr lang="en-US" dirty="0"/>
          </a:p>
          <a:p>
            <a:pPr lvl="2"/>
            <a:r>
              <a:rPr lang="en-US" sz="1800" dirty="0"/>
              <a:t>Chinese National ID card (copy with name in Pinyin) </a:t>
            </a:r>
            <a:endParaRPr lang="en-US" dirty="0"/>
          </a:p>
          <a:p>
            <a:pPr lvl="2"/>
            <a:r>
              <a:rPr lang="en-US" sz="1800" dirty="0"/>
              <a:t>Student card (copy with name in Pinyin) </a:t>
            </a:r>
            <a:endParaRPr lang="en-US" dirty="0"/>
          </a:p>
          <a:p>
            <a:pPr lvl="2"/>
            <a:r>
              <a:rPr lang="en-US" sz="1800" dirty="0"/>
              <a:t>One 2’’ color passport photo taken within 6 months (name in Pinyin on the back)</a:t>
            </a:r>
            <a:endParaRPr lang="en-US" dirty="0"/>
          </a:p>
          <a:p>
            <a:pPr lvl="1"/>
            <a:r>
              <a:rPr lang="en-US" sz="2000" dirty="0"/>
              <a:t>Application fee of $200 CAD bank draft payable to the “University of Toronto</a:t>
            </a:r>
            <a:r>
              <a:rPr lang="en-US" sz="2000" dirty="0" smtClean="0"/>
              <a:t>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2014 UTSC </a:t>
            </a:r>
            <a:r>
              <a:rPr lang="en-US" sz="2800" dirty="0" smtClean="0"/>
              <a:t>GP Application Check </a:t>
            </a:r>
            <a:r>
              <a:rPr lang="en-US" sz="2800" dirty="0"/>
              <a:t>List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94708253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Some students may need to provide extra documents</a:t>
            </a:r>
            <a:r>
              <a:rPr lang="zh-CN" altLang="en-US" dirty="0"/>
              <a:t>：</a:t>
            </a:r>
            <a:endParaRPr lang="en-US" sz="4000" dirty="0"/>
          </a:p>
          <a:p>
            <a:pPr lvl="1"/>
            <a:r>
              <a:rPr lang="en-US" dirty="0"/>
              <a:t>Letter of Nomination for students from non-partner school </a:t>
            </a:r>
            <a:endParaRPr lang="en-US" sz="3600" dirty="0"/>
          </a:p>
          <a:p>
            <a:pPr lvl="1"/>
            <a:r>
              <a:rPr lang="en-US" dirty="0"/>
              <a:t>Senior 3 official transcripts in Chinese and English, if you have graduated from high school</a:t>
            </a:r>
            <a:endParaRPr lang="en-US" sz="3600" dirty="0"/>
          </a:p>
          <a:p>
            <a:pPr lvl="1"/>
            <a:r>
              <a:rPr lang="en-US" dirty="0"/>
              <a:t>Chinese national university entrance exam result, if you have graduated from high school</a:t>
            </a:r>
            <a:endParaRPr lang="en-US" sz="3600" dirty="0"/>
          </a:p>
          <a:p>
            <a:pPr lvl="1"/>
            <a:r>
              <a:rPr lang="en-US" dirty="0"/>
              <a:t>University official transcript, course description and certification letter in Chinese and English, if you are studying in </a:t>
            </a:r>
            <a:r>
              <a:rPr lang="en-US" dirty="0" smtClean="0"/>
              <a:t>University</a:t>
            </a:r>
          </a:p>
          <a:p>
            <a:pPr marL="457200" lvl="1" indent="0">
              <a:buNone/>
            </a:pPr>
            <a:endParaRPr lang="en-US" sz="3600" dirty="0"/>
          </a:p>
          <a:p>
            <a:pPr lvl="0"/>
            <a:r>
              <a:rPr lang="en-US" dirty="0"/>
              <a:t>If you are under non-Chinese curriculum program, you also need to provide all required documents above that applied to you. 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2014 UTSC </a:t>
            </a:r>
            <a:r>
              <a:rPr lang="en-US" sz="2800" dirty="0" smtClean="0"/>
              <a:t>GP Application Check </a:t>
            </a:r>
            <a:r>
              <a:rPr lang="en-US" sz="2800" dirty="0"/>
              <a:t>List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13560481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张柏松老师</a:t>
            </a:r>
            <a:endParaRPr lang="en-US" altLang="zh-CN" dirty="0" smtClean="0"/>
          </a:p>
          <a:p>
            <a:r>
              <a:rPr lang="zh-CN" altLang="zh-CN" dirty="0" smtClean="0">
                <a:latin typeface="Calibri"/>
                <a:cs typeface="Calibri"/>
                <a:hlinkClick r:id="rId3"/>
              </a:rPr>
              <a:t>bz</a:t>
            </a:r>
            <a:r>
              <a:rPr lang="en-US" altLang="zh-CN" dirty="0" smtClean="0">
                <a:latin typeface="Calibri"/>
                <a:cs typeface="Calibri"/>
                <a:hlinkClick r:id="rId3"/>
              </a:rPr>
              <a:t>hang@utsc.utoronto.ca</a:t>
            </a:r>
            <a:r>
              <a:rPr lang="en-US" altLang="zh-CN" dirty="0" smtClean="0">
                <a:latin typeface="Calibri"/>
                <a:cs typeface="Calibri"/>
              </a:rPr>
              <a:t>   135 8190 0757</a:t>
            </a:r>
          </a:p>
          <a:p>
            <a:r>
              <a:rPr lang="zh-CN" altLang="en-US" dirty="0" smtClean="0"/>
              <a:t>李炜老师</a:t>
            </a:r>
            <a:endParaRPr lang="en-US" altLang="zh-CN" dirty="0" smtClean="0"/>
          </a:p>
          <a:p>
            <a:r>
              <a:rPr lang="en-US" altLang="zh-CN" dirty="0" smtClean="0">
                <a:latin typeface="Calibri"/>
                <a:cs typeface="Calibri"/>
                <a:hlinkClick r:id="rId4"/>
              </a:rPr>
              <a:t>michaelli@utsc.utoronto.ca</a:t>
            </a:r>
            <a:r>
              <a:rPr lang="en-US" altLang="zh-CN" dirty="0" smtClean="0">
                <a:latin typeface="Calibri"/>
                <a:cs typeface="Calibri"/>
              </a:rPr>
              <a:t> 183 1011 7429</a:t>
            </a:r>
          </a:p>
          <a:p>
            <a:r>
              <a:rPr lang="zh-CN" altLang="en-US" dirty="0" smtClean="0"/>
              <a:t>杨建军老师</a:t>
            </a:r>
            <a:endParaRPr lang="en-US" altLang="zh-CN" dirty="0" smtClean="0"/>
          </a:p>
          <a:p>
            <a:r>
              <a:rPr lang="en-US" altLang="zh-CN" dirty="0" smtClean="0">
                <a:latin typeface="Calibri"/>
                <a:cs typeface="Calibri"/>
                <a:hlinkClick r:id="rId5"/>
              </a:rPr>
              <a:t>jjyang@utsc.utoronto.ca</a:t>
            </a:r>
            <a:r>
              <a:rPr lang="en-US" altLang="zh-CN" smtClean="0">
                <a:latin typeface="Calibri"/>
                <a:cs typeface="Calibri"/>
              </a:rPr>
              <a:t>       135 7182 7877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latin typeface="宋体"/>
                <a:ea typeface="宋体"/>
                <a:cs typeface="宋体"/>
              </a:rPr>
              <a:t>绿色通道项目</a:t>
            </a:r>
            <a:r>
              <a:rPr lang="en-US" altLang="zh-CN" sz="2800" dirty="0" smtClean="0">
                <a:latin typeface="宋体"/>
                <a:ea typeface="宋体"/>
                <a:cs typeface="宋体"/>
              </a:rPr>
              <a:t>9</a:t>
            </a:r>
            <a:r>
              <a:rPr lang="zh-CN" altLang="en-US" sz="2800" dirty="0" smtClean="0">
                <a:latin typeface="宋体"/>
                <a:ea typeface="宋体"/>
                <a:cs typeface="宋体"/>
              </a:rPr>
              <a:t>月报名期间联</a:t>
            </a:r>
            <a:r>
              <a:rPr lang="zh-CN" altLang="en-US" sz="2800" dirty="0" smtClean="0">
                <a:latin typeface="宋体"/>
                <a:ea typeface="宋体"/>
                <a:cs typeface="宋体"/>
              </a:rPr>
              <a:t>系</a:t>
            </a:r>
            <a:r>
              <a:rPr lang="zh-CN" altLang="en-US" sz="2800" dirty="0" smtClean="0">
                <a:latin typeface="宋体"/>
                <a:ea typeface="宋体"/>
                <a:cs typeface="宋体"/>
              </a:rPr>
              <a:t>方法</a:t>
            </a:r>
            <a:endParaRPr lang="en-US" sz="2800" dirty="0">
              <a:latin typeface="宋体"/>
              <a:ea typeface="宋体"/>
              <a:cs typeface="宋体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+mn-ea"/>
                <a:ea typeface="+mn-ea"/>
              </a:rPr>
              <a:t>2014</a:t>
            </a:r>
            <a:r>
              <a:rPr lang="zh-CN" altLang="en-US" dirty="0" smtClean="0">
                <a:latin typeface="+mn-ea"/>
                <a:ea typeface="+mn-ea"/>
              </a:rPr>
              <a:t>年申请</a:t>
            </a:r>
            <a:r>
              <a:rPr lang="zh-CN" altLang="en-US" dirty="0">
                <a:latin typeface="+mn-ea"/>
                <a:ea typeface="+mn-ea"/>
              </a:rPr>
              <a:t>流程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92813029"/>
              </p:ext>
            </p:extLst>
          </p:nvPr>
        </p:nvGraphicFramePr>
        <p:xfrm>
          <a:off x="685800" y="1981200"/>
          <a:ext cx="7772400" cy="3733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6113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DE1E2B-64A9-44D4-BE09-E033495BE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04DE1E2B-64A9-44D4-BE09-E033495BE8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1DCAA3E-0C45-4BF0-B653-D0446F144F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>
                                            <p:graphicEl>
                                              <a:dgm id="{21DCAA3E-0C45-4BF0-B653-D0446F144F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2DCF6-01C3-4EDD-8A59-AD3E6B684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>
                                            <p:graphicEl>
                                              <a:dgm id="{DF92DCF6-01C3-4EDD-8A59-AD3E6B6848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1C49F4-F7FC-4E59-A17C-CA8FB5FD3B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5">
                                            <p:graphicEl>
                                              <a:dgm id="{F81C49F4-F7FC-4E59-A17C-CA8FB5FD3B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FF501CC-C5B5-4009-A797-CD8AD4D3C4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5">
                                            <p:graphicEl>
                                              <a:dgm id="{AFF501CC-C5B5-4009-A797-CD8AD4D3C4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5C0D7FD-13D4-4A43-B0C6-428324704D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5">
                                            <p:graphicEl>
                                              <a:dgm id="{85C0D7FD-13D4-4A43-B0C6-428324704D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A5770EA-10BF-4609-9BE6-D20A5401CD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dgm id="{1A5770EA-10BF-4609-9BE6-D20A5401CD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E18AD5-BB85-4C03-9C09-2829D399AC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5">
                                            <p:graphicEl>
                                              <a:dgm id="{05E18AD5-BB85-4C03-9C09-2829D399AC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2C5F01A-94E1-4B36-B351-05B4D17843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5">
                                            <p:graphicEl>
                                              <a:dgm id="{B2C5F01A-94E1-4B36-B351-05B4D17843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zh-CN" altLang="en-US" dirty="0" smtClean="0">
                <a:latin typeface="+mn-ea"/>
                <a:ea typeface="+mn-ea"/>
              </a:rPr>
              <a:t>报名时需提交身份证及学生证复印件，以及一张</a:t>
            </a:r>
            <a:r>
              <a:rPr lang="en-US" altLang="zh-CN" dirty="0" smtClean="0">
                <a:latin typeface="+mn-ea"/>
                <a:ea typeface="+mn-ea"/>
              </a:rPr>
              <a:t>2</a:t>
            </a:r>
            <a:r>
              <a:rPr lang="zh-CN" altLang="en-US" dirty="0" smtClean="0">
                <a:latin typeface="+mn-ea"/>
                <a:ea typeface="+mn-ea"/>
              </a:rPr>
              <a:t>寸护照照片</a:t>
            </a:r>
            <a:endParaRPr lang="en-US" altLang="zh-CN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dirty="0" smtClean="0">
                <a:latin typeface="+mn-ea"/>
                <a:ea typeface="+mn-ea"/>
              </a:rPr>
              <a:t>学生需在线填写</a:t>
            </a:r>
            <a:r>
              <a:rPr lang="zh-CN" altLang="en-US" dirty="0">
                <a:latin typeface="+mn-ea"/>
                <a:ea typeface="+mn-ea"/>
              </a:rPr>
              <a:t>高中成</a:t>
            </a:r>
            <a:r>
              <a:rPr lang="zh-CN" altLang="en-US" dirty="0" smtClean="0">
                <a:latin typeface="+mn-ea"/>
                <a:ea typeface="+mn-ea"/>
              </a:rPr>
              <a:t>绩并上传高中成绩单扫描件</a:t>
            </a:r>
            <a:endParaRPr lang="en-US" altLang="zh-CN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dirty="0" smtClean="0">
                <a:latin typeface="+mn-ea"/>
                <a:ea typeface="+mn-ea"/>
              </a:rPr>
              <a:t>请一定要提供学生个人电子邮箱地址</a:t>
            </a:r>
            <a:endParaRPr lang="en-US" altLang="zh-CN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dirty="0">
                <a:latin typeface="+mn-ea"/>
                <a:ea typeface="+mn-ea"/>
              </a:rPr>
              <a:t>报</a:t>
            </a:r>
            <a:r>
              <a:rPr lang="zh-CN" altLang="en-US" dirty="0" smtClean="0">
                <a:latin typeface="+mn-ea"/>
                <a:ea typeface="+mn-ea"/>
              </a:rPr>
              <a:t>名时只选科系，第二学期再选专业</a:t>
            </a:r>
            <a:endParaRPr lang="en-US" altLang="zh-CN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dirty="0">
                <a:latin typeface="+mn-ea"/>
                <a:ea typeface="+mn-ea"/>
              </a:rPr>
              <a:t>申请</a:t>
            </a:r>
            <a:r>
              <a:rPr lang="zh-CN" altLang="en-US" dirty="0" smtClean="0">
                <a:latin typeface="+mn-ea"/>
                <a:ea typeface="+mn-ea"/>
              </a:rPr>
              <a:t>费为 </a:t>
            </a:r>
            <a:r>
              <a:rPr lang="en-US" altLang="zh-CN" dirty="0" smtClean="0">
                <a:latin typeface="+mn-ea"/>
                <a:ea typeface="+mn-ea"/>
              </a:rPr>
              <a:t>$200 </a:t>
            </a:r>
            <a:r>
              <a:rPr lang="zh-CN" altLang="en-US" dirty="0" smtClean="0">
                <a:latin typeface="+mn-ea"/>
                <a:ea typeface="+mn-ea"/>
              </a:rPr>
              <a:t>加元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600" dirty="0" smtClean="0"/>
              <a:t>What’s New?  </a:t>
            </a:r>
            <a:r>
              <a:rPr lang="en-US" altLang="zh-CN" sz="3600" dirty="0" smtClean="0">
                <a:latin typeface="+mn-ea"/>
                <a:ea typeface="+mn-ea"/>
              </a:rPr>
              <a:t>2014</a:t>
            </a:r>
            <a:r>
              <a:rPr lang="zh-CN" altLang="en-US" sz="3600" dirty="0" smtClean="0">
                <a:latin typeface="+mn-ea"/>
                <a:ea typeface="+mn-ea"/>
              </a:rPr>
              <a:t>年申请最新要求</a:t>
            </a:r>
            <a:endParaRPr lang="en-US" sz="3600" dirty="0">
              <a:latin typeface="+mn-ea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5185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https</a:t>
            </a:r>
            <a:r>
              <a:rPr lang="en-US" sz="1800" dirty="0"/>
              <a:t>://webapps.utsc.utoronto.ca/regoffice/greenpath_app/login.php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85342" y="2057400"/>
            <a:ext cx="8201458" cy="320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52800" y="5310268"/>
            <a:ext cx="2667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在线报名网页</a:t>
            </a:r>
            <a:endParaRPr lang="en-US" sz="3200" b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1335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nagit_PPT50B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560297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87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458199" cy="510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4015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 smtClean="0">
                <a:latin typeface="+mn-ea"/>
                <a:ea typeface="+mn-ea"/>
              </a:rPr>
              <a:t>注意分清：</a:t>
            </a:r>
            <a:r>
              <a:rPr lang="en-US" altLang="zh-CN" sz="2800" dirty="0" smtClean="0">
                <a:latin typeface="+mj-lt"/>
                <a:ea typeface="+mn-ea"/>
              </a:rPr>
              <a:t>family name </a:t>
            </a:r>
            <a:r>
              <a:rPr lang="en-US" altLang="zh-CN" sz="2800" dirty="0" smtClean="0">
                <a:latin typeface="+mn-ea"/>
                <a:ea typeface="+mn-ea"/>
              </a:rPr>
              <a:t>(</a:t>
            </a:r>
            <a:r>
              <a:rPr lang="zh-CN" altLang="en-US" sz="2800" dirty="0" smtClean="0">
                <a:latin typeface="+mn-ea"/>
                <a:ea typeface="+mn-ea"/>
              </a:rPr>
              <a:t>姓</a:t>
            </a:r>
            <a:r>
              <a:rPr lang="en-US" altLang="zh-CN" sz="2800" dirty="0" smtClean="0">
                <a:latin typeface="+mn-ea"/>
                <a:ea typeface="+mn-ea"/>
              </a:rPr>
              <a:t>)</a:t>
            </a:r>
            <a:r>
              <a:rPr lang="zh-CN" altLang="en-US" sz="2800" dirty="0" smtClean="0">
                <a:latin typeface="+mn-ea"/>
                <a:ea typeface="+mn-ea"/>
              </a:rPr>
              <a:t>和</a:t>
            </a:r>
            <a:r>
              <a:rPr lang="en-US" altLang="zh-CN" sz="2800" dirty="0">
                <a:latin typeface="+mj-lt"/>
                <a:ea typeface="+mn-ea"/>
              </a:rPr>
              <a:t>given name</a:t>
            </a:r>
            <a:r>
              <a:rPr lang="en-US" altLang="zh-CN" sz="2800" dirty="0" smtClean="0">
                <a:latin typeface="+mn-ea"/>
                <a:ea typeface="+mn-ea"/>
              </a:rPr>
              <a:t>(</a:t>
            </a:r>
            <a:r>
              <a:rPr lang="zh-CN" altLang="en-US" sz="2800" dirty="0" smtClean="0">
                <a:latin typeface="+mn-ea"/>
                <a:ea typeface="+mn-ea"/>
              </a:rPr>
              <a:t>名</a:t>
            </a:r>
            <a:r>
              <a:rPr lang="en-US" altLang="zh-CN" sz="2800" dirty="0" smtClean="0">
                <a:latin typeface="+mn-ea"/>
                <a:ea typeface="+mn-ea"/>
              </a:rPr>
              <a:t>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 smtClean="0">
                <a:latin typeface="+mn-ea"/>
                <a:ea typeface="+mn-ea"/>
              </a:rPr>
              <a:t>请一定要提供学生个人</a:t>
            </a:r>
            <a:r>
              <a:rPr lang="zh-CN" altLang="en-US" sz="2800" dirty="0">
                <a:latin typeface="+mn-ea"/>
                <a:ea typeface="+mn-ea"/>
              </a:rPr>
              <a:t>电子邮</a:t>
            </a:r>
            <a:r>
              <a:rPr lang="zh-CN" altLang="en-US" sz="2800" dirty="0" smtClean="0">
                <a:latin typeface="+mn-ea"/>
                <a:ea typeface="+mn-ea"/>
              </a:rPr>
              <a:t>箱</a:t>
            </a:r>
            <a:endParaRPr lang="en-US" altLang="zh-CN" sz="28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800" dirty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sz="2800" dirty="0" smtClean="0">
                <a:latin typeface="+mn-ea"/>
                <a:ea typeface="+mn-ea"/>
              </a:rPr>
              <a:t>请提供父母或代理申请人的电子邮箱</a:t>
            </a:r>
            <a:endParaRPr lang="en-US" sz="2800" dirty="0">
              <a:latin typeface="+mn-ea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Page1</a:t>
            </a:r>
            <a:r>
              <a:rPr lang="zh-CN" altLang="en-US" dirty="0" smtClean="0"/>
              <a:t>： </a:t>
            </a:r>
            <a:r>
              <a:rPr lang="en-US" dirty="0"/>
              <a:t>Personal </a:t>
            </a:r>
            <a:r>
              <a:rPr lang="en-US" dirty="0" smtClean="0"/>
              <a:t>Information </a:t>
            </a:r>
            <a:r>
              <a:rPr lang="zh-CN" altLang="en-US" dirty="0" smtClean="0"/>
              <a:t>个人信息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19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610600" cy="277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21200"/>
            <a:ext cx="8458200" cy="2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78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zh-CN" altLang="en-US" dirty="0" smtClean="0">
                <a:latin typeface="+mn-ea"/>
                <a:ea typeface="+mn-ea"/>
              </a:rPr>
              <a:t>选择目前的就学状态</a:t>
            </a:r>
            <a:r>
              <a:rPr lang="zh-CN" altLang="en-US" sz="2800" dirty="0" smtClean="0">
                <a:latin typeface="+mn-ea"/>
                <a:ea typeface="+mn-ea"/>
              </a:rPr>
              <a:t>：</a:t>
            </a:r>
            <a:endParaRPr lang="en-US" altLang="zh-CN" sz="28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>
                <a:latin typeface="+mn-ea"/>
                <a:ea typeface="+mn-ea"/>
              </a:rPr>
              <a:t>常</a:t>
            </a:r>
            <a:r>
              <a:rPr lang="zh-CN" altLang="en-US" sz="2400" dirty="0" smtClean="0">
                <a:latin typeface="+mn-ea"/>
                <a:ea typeface="+mn-ea"/>
              </a:rPr>
              <a:t>规中国高中课程</a:t>
            </a:r>
            <a:endParaRPr lang="en-US" altLang="zh-CN" sz="24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>
                <a:latin typeface="+mn-ea"/>
                <a:ea typeface="+mn-ea"/>
              </a:rPr>
              <a:t>海</a:t>
            </a:r>
            <a:r>
              <a:rPr lang="zh-CN" altLang="en-US" sz="2400" dirty="0" smtClean="0">
                <a:latin typeface="+mn-ea"/>
                <a:ea typeface="+mn-ea"/>
              </a:rPr>
              <a:t>外课程：如加拿大课程，</a:t>
            </a:r>
            <a:r>
              <a:rPr lang="en-US" altLang="zh-CN" sz="2400" dirty="0" smtClean="0">
                <a:latin typeface="+mn-ea"/>
                <a:ea typeface="+mn-ea"/>
              </a:rPr>
              <a:t>A-Level</a:t>
            </a:r>
            <a:r>
              <a:rPr lang="zh-CN" altLang="en-US" sz="2400" dirty="0" smtClean="0">
                <a:latin typeface="+mn-ea"/>
                <a:ea typeface="+mn-ea"/>
              </a:rPr>
              <a:t>，</a:t>
            </a:r>
            <a:r>
              <a:rPr lang="en-US" altLang="zh-CN" sz="2400" dirty="0" smtClean="0">
                <a:latin typeface="+mn-ea"/>
                <a:ea typeface="+mn-ea"/>
              </a:rPr>
              <a:t>IB</a:t>
            </a:r>
            <a:r>
              <a:rPr lang="zh-CN" altLang="en-US" sz="2400" dirty="0" smtClean="0">
                <a:latin typeface="+mn-ea"/>
                <a:ea typeface="+mn-ea"/>
              </a:rPr>
              <a:t>，</a:t>
            </a:r>
            <a:r>
              <a:rPr lang="en-US" altLang="zh-CN" sz="2400" dirty="0" smtClean="0">
                <a:latin typeface="+mn-ea"/>
                <a:ea typeface="+mn-ea"/>
              </a:rPr>
              <a:t>AP </a:t>
            </a:r>
            <a:r>
              <a:rPr lang="zh-CN" altLang="en-US" sz="2400" dirty="0" smtClean="0">
                <a:latin typeface="+mn-ea"/>
                <a:ea typeface="+mn-ea"/>
              </a:rPr>
              <a:t>等</a:t>
            </a:r>
            <a:endParaRPr lang="en-US" altLang="zh-CN" sz="2400" dirty="0" smtClean="0">
              <a:latin typeface="+mn-ea"/>
              <a:ea typeface="+mn-ea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zh-CN" altLang="en-US" sz="2400" dirty="0" smtClean="0">
                <a:latin typeface="+mn-ea"/>
                <a:ea typeface="+mn-ea"/>
              </a:rPr>
              <a:t>已经在国内大学就读</a:t>
            </a:r>
            <a:endParaRPr lang="en-US" altLang="zh-CN" sz="28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altLang="zh-CN" sz="2800" dirty="0" smtClean="0">
              <a:latin typeface="+mn-ea"/>
              <a:ea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CN" altLang="en-US" dirty="0" smtClean="0">
                <a:latin typeface="+mn-ea"/>
                <a:ea typeface="+mn-ea"/>
              </a:rPr>
              <a:t>请选择一个报名</a:t>
            </a:r>
            <a:r>
              <a:rPr lang="en-US" altLang="zh-CN" dirty="0" smtClean="0">
                <a:latin typeface="+mn-ea"/>
                <a:ea typeface="+mn-ea"/>
              </a:rPr>
              <a:t>/</a:t>
            </a:r>
            <a:r>
              <a:rPr lang="zh-CN" altLang="en-US" dirty="0" smtClean="0">
                <a:latin typeface="+mn-ea"/>
                <a:ea typeface="+mn-ea"/>
              </a:rPr>
              <a:t>考试的合作学校，报名和考试必须在同</a:t>
            </a:r>
            <a:r>
              <a:rPr lang="zh-CN" altLang="en-US" dirty="0">
                <a:latin typeface="+mn-ea"/>
                <a:ea typeface="+mn-ea"/>
              </a:rPr>
              <a:t>一个合作学校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219200"/>
            <a:ext cx="8229600" cy="685800"/>
          </a:xfrm>
        </p:spPr>
        <p:txBody>
          <a:bodyPr/>
          <a:lstStyle/>
          <a:p>
            <a:r>
              <a:rPr lang="en-US" altLang="zh-CN" sz="2800" dirty="0" smtClean="0"/>
              <a:t>Page2</a:t>
            </a:r>
            <a:r>
              <a:rPr lang="zh-CN" altLang="en-US" sz="2800" dirty="0" smtClean="0"/>
              <a:t>： </a:t>
            </a:r>
            <a:r>
              <a:rPr lang="en-US" sz="2800" dirty="0"/>
              <a:t>Current Educational </a:t>
            </a:r>
            <a:r>
              <a:rPr lang="en-US" sz="2800" dirty="0" smtClean="0"/>
              <a:t>Information </a:t>
            </a:r>
            <a:r>
              <a:rPr lang="zh-CN" altLang="en-US" sz="2800" dirty="0" smtClean="0">
                <a:latin typeface="+mn-ea"/>
                <a:ea typeface="+mn-ea"/>
              </a:rPr>
              <a:t>教育背景</a:t>
            </a:r>
            <a:endParaRPr lang="en-US" sz="2800" dirty="0">
              <a:latin typeface="+mn-ea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409FE-B7D6-4544-AA8A-81B20D40018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898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UTSC_NewIdentityTemplate</Template>
  <TotalTime>234</TotalTime>
  <Words>709</Words>
  <Application>Microsoft Macintosh PowerPoint</Application>
  <PresentationFormat>On-screen Show (4:3)</PresentationFormat>
  <Paragraphs>138</Paragraphs>
  <Slides>19</Slides>
  <Notes>1</Notes>
  <HiddenSlides>2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Blank Presentation</vt:lpstr>
      <vt:lpstr>绿色通道申请说明</vt:lpstr>
      <vt:lpstr>2014年申请流程</vt:lpstr>
      <vt:lpstr>What’s New?  2014年申请最新要求</vt:lpstr>
      <vt:lpstr>https://webapps.utsc.utoronto.ca/regoffice/greenpath_app/login.php</vt:lpstr>
      <vt:lpstr>Slide 5</vt:lpstr>
      <vt:lpstr>Slide 6</vt:lpstr>
      <vt:lpstr>Page1： Personal Information 个人信息</vt:lpstr>
      <vt:lpstr>Slide 8</vt:lpstr>
      <vt:lpstr>Page2： Current Educational Information 教育背景</vt:lpstr>
      <vt:lpstr>Slide 10</vt:lpstr>
      <vt:lpstr>Page3： Current Educational Information 教育背景</vt:lpstr>
      <vt:lpstr>Page4： Course Selection 课程选择</vt:lpstr>
      <vt:lpstr>Page5： Supplementary Information 个人陈述</vt:lpstr>
      <vt:lpstr>Page6： Submission 提交申请</vt:lpstr>
      <vt:lpstr>2014年多伦多大学士嘉堡校区“绿色通道课程”文件清单</vt:lpstr>
      <vt:lpstr>2014年多伦多大学士嘉堡校区“绿色通道课程”文件清单</vt:lpstr>
      <vt:lpstr>2014 UTSC GP Application Check List</vt:lpstr>
      <vt:lpstr>2014 UTSC GP Application Check List</vt:lpstr>
      <vt:lpstr>绿色通道项目9月报名期间联系方法</vt:lpstr>
    </vt:vector>
  </TitlesOfParts>
  <Company>UTSC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collegeadmin</dc:creator>
  <cp:lastModifiedBy>Michael Li</cp:lastModifiedBy>
  <cp:revision>33</cp:revision>
  <cp:lastPrinted>2013-09-09T16:54:31Z</cp:lastPrinted>
  <dcterms:created xsi:type="dcterms:W3CDTF">2013-09-09T16:38:26Z</dcterms:created>
  <dcterms:modified xsi:type="dcterms:W3CDTF">2013-09-09T16:56:15Z</dcterms:modified>
</cp:coreProperties>
</file>